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21.9.2020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764705"/>
            <a:ext cx="8496944" cy="5184575"/>
          </a:xfrm>
        </p:spPr>
        <p:txBody>
          <a:bodyPr/>
          <a:lstStyle/>
          <a:p>
            <a:r>
              <a:rPr lang="bg-BG" b="1" dirty="0" smtClean="0"/>
              <a:t>Ново състезание</a:t>
            </a:r>
            <a:br>
              <a:rPr lang="bg-BG" b="1" dirty="0" smtClean="0"/>
            </a:br>
            <a:r>
              <a:rPr lang="bg-BG" b="1" dirty="0" smtClean="0"/>
              <a:t>"Компютърно моделиране"</a:t>
            </a:r>
            <a:br>
              <a:rPr lang="bg-BG" b="1" dirty="0" smtClean="0"/>
            </a:br>
            <a:r>
              <a:rPr lang="bg-BG" b="1" dirty="0" smtClean="0"/>
              <a:t>3-4 клас</a:t>
            </a:r>
            <a:br>
              <a:rPr lang="bg-BG" b="1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sz="4000" dirty="0" smtClean="0"/>
              <a:t>Ралица Войнова - МОН</a:t>
            </a:r>
            <a:br>
              <a:rPr lang="bg-BG" sz="4000" dirty="0" smtClean="0"/>
            </a:br>
            <a:r>
              <a:rPr lang="bg-BG" sz="4000" dirty="0" smtClean="0"/>
              <a:t>Зорница Дженкова - ПМГ Габрово</a:t>
            </a:r>
            <a:br>
              <a:rPr lang="bg-BG" sz="4000" dirty="0" smtClean="0"/>
            </a:br>
            <a:r>
              <a:rPr lang="bg-BG" sz="4000" dirty="0" smtClean="0"/>
              <a:t>Емил Келеведжиев - ИМИ БАН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5402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Пилотно издание на състезанието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bg-BG" dirty="0" smtClean="0"/>
              <a:t>През учебната 2020-2021 г.</a:t>
            </a:r>
          </a:p>
          <a:p>
            <a:r>
              <a:rPr lang="bg-BG" dirty="0" smtClean="0"/>
              <a:t>Само за 4 клас</a:t>
            </a:r>
          </a:p>
          <a:p>
            <a:r>
              <a:rPr lang="bg-BG" dirty="0" smtClean="0"/>
              <a:t>Ще се проведе в 3 кръга</a:t>
            </a:r>
          </a:p>
          <a:p>
            <a:pPr lvl="1"/>
            <a:r>
              <a:rPr lang="bg-BG" dirty="0" smtClean="0"/>
              <a:t>Училищен</a:t>
            </a:r>
          </a:p>
          <a:p>
            <a:pPr lvl="1"/>
            <a:r>
              <a:rPr lang="bg-BG" dirty="0" smtClean="0"/>
              <a:t>Областен</a:t>
            </a:r>
          </a:p>
          <a:p>
            <a:pPr lvl="1"/>
            <a:r>
              <a:rPr lang="bg-BG" dirty="0" smtClean="0"/>
              <a:t>Национален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6118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Същност на състезанието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Най-подходящо за състезанието е решаване на задачи по програмиране</a:t>
            </a:r>
          </a:p>
          <a:p>
            <a:r>
              <a:rPr lang="bg-BG" dirty="0" err="1" smtClean="0"/>
              <a:t>Скрач</a:t>
            </a:r>
            <a:endParaRPr lang="bg-BG" dirty="0" smtClean="0"/>
          </a:p>
          <a:p>
            <a:r>
              <a:rPr lang="bg-BG" dirty="0" err="1" smtClean="0"/>
              <a:t>Коду</a:t>
            </a:r>
            <a:r>
              <a:rPr lang="bg-BG" dirty="0" smtClean="0"/>
              <a:t> (изучава се само в един учебник)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5275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Теми на задачите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Задачи с числов вход и изход</a:t>
            </a:r>
          </a:p>
          <a:p>
            <a:r>
              <a:rPr lang="bg-BG" dirty="0" smtClean="0"/>
              <a:t>Задачи за чертане и придвижване</a:t>
            </a:r>
          </a:p>
          <a:p>
            <a:r>
              <a:rPr lang="bg-BG" dirty="0" smtClean="0"/>
              <a:t>Задачи за разработване на сюжет</a:t>
            </a:r>
          </a:p>
          <a:p>
            <a:r>
              <a:rPr lang="bg-BG" dirty="0" smtClean="0"/>
              <a:t>Други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1751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Начин на проверка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Чрез проверители (членове на комисиите за провеждането)</a:t>
            </a:r>
          </a:p>
          <a:p>
            <a:r>
              <a:rPr lang="bg-BG" dirty="0" smtClean="0"/>
              <a:t>Работите на учениците се записват на компютърен носител</a:t>
            </a:r>
          </a:p>
          <a:p>
            <a:r>
              <a:rPr lang="bg-BG" dirty="0" smtClean="0"/>
              <a:t>Работите са анонимни</a:t>
            </a:r>
          </a:p>
          <a:p>
            <a:r>
              <a:rPr lang="bg-BG" dirty="0" smtClean="0"/>
              <a:t>Национална комисия публикува указания за проверката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293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Проект за дати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 5 </a:t>
            </a:r>
            <a:r>
              <a:rPr lang="bg-BG" dirty="0" smtClean="0"/>
              <a:t>декември 2020 - училищен кръг</a:t>
            </a:r>
          </a:p>
          <a:p>
            <a:r>
              <a:rPr lang="bg-BG" dirty="0" smtClean="0"/>
              <a:t>20 февруари 2021 - областен кръг</a:t>
            </a:r>
          </a:p>
          <a:p>
            <a:r>
              <a:rPr lang="bg-BG" dirty="0" smtClean="0"/>
              <a:t>20 март 2021 - национален кръг </a:t>
            </a:r>
          </a:p>
          <a:p>
            <a:endParaRPr lang="ru-RU" dirty="0"/>
          </a:p>
          <a:p>
            <a:pPr marL="0" indent="0">
              <a:buNone/>
            </a:pPr>
            <a:r>
              <a:rPr lang="bg-BG" dirty="0" smtClean="0"/>
              <a:t>Времетраене</a:t>
            </a:r>
            <a:r>
              <a:rPr lang="ru-RU" dirty="0" smtClean="0"/>
              <a:t> - 2 или 3 </a:t>
            </a:r>
            <a:r>
              <a:rPr lang="bg-BG" dirty="0" smtClean="0"/>
              <a:t>часа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6803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Проект за регламент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Отправна точка - регламентът на </a:t>
            </a:r>
            <a:r>
              <a:rPr lang="bg-BG" smtClean="0"/>
              <a:t>състезанието "Знам и мога" за 4 клас</a:t>
            </a:r>
          </a:p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647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bg-BG" dirty="0" smtClean="0"/>
              <a:t>Дали да се обяви "</a:t>
            </a:r>
            <a:r>
              <a:rPr lang="en-US" dirty="0" smtClean="0"/>
              <a:t>call for tasks"</a:t>
            </a:r>
          </a:p>
          <a:p>
            <a:r>
              <a:rPr lang="bg-BG" dirty="0" smtClean="0"/>
              <a:t>Какво да е нивото на трудност - елитно или за забавление?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0233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Мнения, съвети, препоръки и въпроси 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4727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169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тема</vt:lpstr>
      <vt:lpstr>Ново състезание "Компютърно моделиране" 3-4 клас  Ралица Войнова - МОН Зорница Дженкова - ПМГ Габрово Емил Келеведжиев - ИМИ БАН</vt:lpstr>
      <vt:lpstr>Пилотно издание на състезанието</vt:lpstr>
      <vt:lpstr>Същност на състезанието</vt:lpstr>
      <vt:lpstr>Теми на задачите</vt:lpstr>
      <vt:lpstr>Начин на проверка</vt:lpstr>
      <vt:lpstr>Проект за дати</vt:lpstr>
      <vt:lpstr>Проект за регламент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 състезание "Компютърно моделиране" 3-4 клас </dc:title>
  <dc:creator>E_K</dc:creator>
  <cp:lastModifiedBy>E_K</cp:lastModifiedBy>
  <cp:revision>7</cp:revision>
  <dcterms:created xsi:type="dcterms:W3CDTF">2020-08-31T10:20:52Z</dcterms:created>
  <dcterms:modified xsi:type="dcterms:W3CDTF">2020-09-21T11:59:34Z</dcterms:modified>
</cp:coreProperties>
</file>