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66" r:id="rId7"/>
    <p:sldId id="259" r:id="rId8"/>
    <p:sldId id="262" r:id="rId9"/>
    <p:sldId id="267" r:id="rId10"/>
    <p:sldId id="268" r:id="rId11"/>
    <p:sldId id="269" r:id="rId12"/>
    <p:sldId id="270" r:id="rId13"/>
    <p:sldId id="265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6B628B-ED46-4E75-8201-4D50A103F219}" v="5" dt="2020-09-22T13:35:12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brin%20Bashev\Desktop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brin%20Bashev\Desktop\&#1050;&#1085;&#1080;&#1075;&#1072;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brin%20Bashev\Desktop\&#1050;&#1085;&#1080;&#1075;&#1072;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brin%20Bashev\Desktop\&#1050;&#1085;&#1080;&#1075;&#1072;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brin%20Bashev\Desktop\&#1050;&#1085;&#1080;&#1075;&#1072;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brin%20Bashev\Desktop\&#1050;&#1085;&#1080;&#1075;&#1072;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brin%20Bashev\Desktop\&#1050;&#1085;&#1080;&#1075;&#1072;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brin%20Bashev\Desktop\&#1050;&#1085;&#1080;&#1075;&#1072;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Участие по групи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Part!$A$2</c:f>
              <c:strCache>
                <c:ptCount val="1"/>
                <c:pt idx="0">
                  <c:v>Participated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Part!$B$1:$F$1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Part!$B$2:$F$2</c:f>
              <c:numCache>
                <c:formatCode>General</c:formatCode>
                <c:ptCount val="5"/>
                <c:pt idx="0">
                  <c:v>13</c:v>
                </c:pt>
                <c:pt idx="1">
                  <c:v>31</c:v>
                </c:pt>
                <c:pt idx="2">
                  <c:v>29</c:v>
                </c:pt>
                <c:pt idx="3">
                  <c:v>24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78-4D3A-A0D7-E6E0C35713B8}"/>
            </c:ext>
          </c:extLst>
        </c:ser>
        <c:ser>
          <c:idx val="1"/>
          <c:order val="1"/>
          <c:tx>
            <c:strRef>
              <c:f>Part!$A$3</c:f>
              <c:strCache>
                <c:ptCount val="1"/>
                <c:pt idx="0">
                  <c:v>Not participated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Part!$B$1:$F$1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Part!$B$3:$F$3</c:f>
              <c:numCache>
                <c:formatCode>General</c:formatCode>
                <c:ptCount val="5"/>
                <c:pt idx="0">
                  <c:v>36</c:v>
                </c:pt>
                <c:pt idx="1">
                  <c:v>15</c:v>
                </c:pt>
                <c:pt idx="2">
                  <c:v>34</c:v>
                </c:pt>
                <c:pt idx="3">
                  <c:v>18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78-4D3A-A0D7-E6E0C35713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18512432"/>
        <c:axId val="1918519088"/>
        <c:axId val="0"/>
      </c:bar3DChart>
      <c:catAx>
        <c:axId val="191851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519088"/>
        <c:crosses val="autoZero"/>
        <c:auto val="1"/>
        <c:lblAlgn val="ctr"/>
        <c:lblOffset val="100"/>
        <c:noMultiLvlLbl val="0"/>
      </c:catAx>
      <c:valAx>
        <c:axId val="191851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512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Група 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A!$F$18</c:f>
              <c:strCache>
                <c:ptCount val="1"/>
                <c:pt idx="0">
                  <c:v>0%</c:v>
                </c:pt>
              </c:strCache>
            </c:strRef>
          </c:tx>
          <c:spPr>
            <a:solidFill>
              <a:schemeClr val="accent4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A!$G$16:$K$17</c:f>
              <c:multiLvlStrCache>
                <c:ptCount val="5"/>
                <c:lvl>
                  <c:pt idx="0">
                    <c:v>politics</c:v>
                  </c:pt>
                  <c:pt idx="1">
                    <c:v>nksequences</c:v>
                  </c:pt>
                  <c:pt idx="2">
                    <c:v>tours</c:v>
                  </c:pt>
                  <c:pt idx="3">
                    <c:v>binstring</c:v>
                  </c:pt>
                  <c:pt idx="4">
                    <c:v>total</c:v>
                  </c:pt>
                </c:lvl>
                <c:lvl>
                  <c:pt idx="0">
                    <c:v>29.5</c:v>
                  </c:pt>
                  <c:pt idx="1">
                    <c:v>26.2</c:v>
                  </c:pt>
                  <c:pt idx="2">
                    <c:v>18.6</c:v>
                  </c:pt>
                  <c:pt idx="3">
                    <c:v>45.4</c:v>
                  </c:pt>
                  <c:pt idx="4">
                    <c:v>119.7</c:v>
                  </c:pt>
                </c:lvl>
              </c:multiLvlStrCache>
            </c:multiLvlStrRef>
          </c:cat>
          <c:val>
            <c:numRef>
              <c:f>A!$G$18:$K$18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7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B5-4421-B1BC-266F765EA9CE}"/>
            </c:ext>
          </c:extLst>
        </c:ser>
        <c:ser>
          <c:idx val="1"/>
          <c:order val="1"/>
          <c:tx>
            <c:strRef>
              <c:f>A!$F$19</c:f>
              <c:strCache>
                <c:ptCount val="1"/>
                <c:pt idx="0">
                  <c:v>1-24%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A!$G$16:$K$17</c:f>
              <c:multiLvlStrCache>
                <c:ptCount val="5"/>
                <c:lvl>
                  <c:pt idx="0">
                    <c:v>politics</c:v>
                  </c:pt>
                  <c:pt idx="1">
                    <c:v>nksequences</c:v>
                  </c:pt>
                  <c:pt idx="2">
                    <c:v>tours</c:v>
                  </c:pt>
                  <c:pt idx="3">
                    <c:v>binstring</c:v>
                  </c:pt>
                  <c:pt idx="4">
                    <c:v>total</c:v>
                  </c:pt>
                </c:lvl>
                <c:lvl>
                  <c:pt idx="0">
                    <c:v>29.5</c:v>
                  </c:pt>
                  <c:pt idx="1">
                    <c:v>26.2</c:v>
                  </c:pt>
                  <c:pt idx="2">
                    <c:v>18.6</c:v>
                  </c:pt>
                  <c:pt idx="3">
                    <c:v>45.4</c:v>
                  </c:pt>
                  <c:pt idx="4">
                    <c:v>119.7</c:v>
                  </c:pt>
                </c:lvl>
              </c:multiLvlStrCache>
            </c:multiLvlStrRef>
          </c:cat>
          <c:val>
            <c:numRef>
              <c:f>A!$G$19:$K$19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1</c:v>
                </c:pt>
                <c:pt idx="3">
                  <c:v>0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B5-4421-B1BC-266F765EA9CE}"/>
            </c:ext>
          </c:extLst>
        </c:ser>
        <c:ser>
          <c:idx val="2"/>
          <c:order val="2"/>
          <c:tx>
            <c:strRef>
              <c:f>A!$F$20</c:f>
              <c:strCache>
                <c:ptCount val="1"/>
                <c:pt idx="0">
                  <c:v>25-75%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A!$G$16:$K$17</c:f>
              <c:multiLvlStrCache>
                <c:ptCount val="5"/>
                <c:lvl>
                  <c:pt idx="0">
                    <c:v>politics</c:v>
                  </c:pt>
                  <c:pt idx="1">
                    <c:v>nksequences</c:v>
                  </c:pt>
                  <c:pt idx="2">
                    <c:v>tours</c:v>
                  </c:pt>
                  <c:pt idx="3">
                    <c:v>binstring</c:v>
                  </c:pt>
                  <c:pt idx="4">
                    <c:v>total</c:v>
                  </c:pt>
                </c:lvl>
                <c:lvl>
                  <c:pt idx="0">
                    <c:v>29.5</c:v>
                  </c:pt>
                  <c:pt idx="1">
                    <c:v>26.2</c:v>
                  </c:pt>
                  <c:pt idx="2">
                    <c:v>18.6</c:v>
                  </c:pt>
                  <c:pt idx="3">
                    <c:v>45.4</c:v>
                  </c:pt>
                  <c:pt idx="4">
                    <c:v>119.7</c:v>
                  </c:pt>
                </c:lvl>
              </c:multiLvlStrCache>
            </c:multiLvlStrRef>
          </c:cat>
          <c:val>
            <c:numRef>
              <c:f>A!$G$20:$K$20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8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B5-4421-B1BC-266F765EA9CE}"/>
            </c:ext>
          </c:extLst>
        </c:ser>
        <c:ser>
          <c:idx val="3"/>
          <c:order val="3"/>
          <c:tx>
            <c:strRef>
              <c:f>A!$F$21</c:f>
              <c:strCache>
                <c:ptCount val="1"/>
                <c:pt idx="0">
                  <c:v>76-99%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A!$G$16:$K$17</c:f>
              <c:multiLvlStrCache>
                <c:ptCount val="5"/>
                <c:lvl>
                  <c:pt idx="0">
                    <c:v>politics</c:v>
                  </c:pt>
                  <c:pt idx="1">
                    <c:v>nksequences</c:v>
                  </c:pt>
                  <c:pt idx="2">
                    <c:v>tours</c:v>
                  </c:pt>
                  <c:pt idx="3">
                    <c:v>binstring</c:v>
                  </c:pt>
                  <c:pt idx="4">
                    <c:v>total</c:v>
                  </c:pt>
                </c:lvl>
                <c:lvl>
                  <c:pt idx="0">
                    <c:v>29.5</c:v>
                  </c:pt>
                  <c:pt idx="1">
                    <c:v>26.2</c:v>
                  </c:pt>
                  <c:pt idx="2">
                    <c:v>18.6</c:v>
                  </c:pt>
                  <c:pt idx="3">
                    <c:v>45.4</c:v>
                  </c:pt>
                  <c:pt idx="4">
                    <c:v>119.7</c:v>
                  </c:pt>
                </c:lvl>
              </c:multiLvlStrCache>
            </c:multiLvlStrRef>
          </c:cat>
          <c:val>
            <c:numRef>
              <c:f>A!$G$21:$K$21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B5-4421-B1BC-266F765EA9CE}"/>
            </c:ext>
          </c:extLst>
        </c:ser>
        <c:ser>
          <c:idx val="4"/>
          <c:order val="4"/>
          <c:tx>
            <c:strRef>
              <c:f>A!$F$22</c:f>
              <c:strCache>
                <c:ptCount val="1"/>
                <c:pt idx="0">
                  <c:v>100%</c:v>
                </c:pt>
              </c:strCache>
            </c:strRef>
          </c:tx>
          <c:spPr>
            <a:solidFill>
              <a:schemeClr val="accent4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A!$G$16:$K$17</c:f>
              <c:multiLvlStrCache>
                <c:ptCount val="5"/>
                <c:lvl>
                  <c:pt idx="0">
                    <c:v>politics</c:v>
                  </c:pt>
                  <c:pt idx="1">
                    <c:v>nksequences</c:v>
                  </c:pt>
                  <c:pt idx="2">
                    <c:v>tours</c:v>
                  </c:pt>
                  <c:pt idx="3">
                    <c:v>binstring</c:v>
                  </c:pt>
                  <c:pt idx="4">
                    <c:v>total</c:v>
                  </c:pt>
                </c:lvl>
                <c:lvl>
                  <c:pt idx="0">
                    <c:v>29.5</c:v>
                  </c:pt>
                  <c:pt idx="1">
                    <c:v>26.2</c:v>
                  </c:pt>
                  <c:pt idx="2">
                    <c:v>18.6</c:v>
                  </c:pt>
                  <c:pt idx="3">
                    <c:v>45.4</c:v>
                  </c:pt>
                  <c:pt idx="4">
                    <c:v>119.7</c:v>
                  </c:pt>
                </c:lvl>
              </c:multiLvlStrCache>
            </c:multiLvlStrRef>
          </c:cat>
          <c:val>
            <c:numRef>
              <c:f>A!$G$22:$K$22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B5-4421-B1BC-266F765EA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8322336"/>
        <c:axId val="1838322752"/>
      </c:barChart>
      <c:catAx>
        <c:axId val="183832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322752"/>
        <c:crosses val="autoZero"/>
        <c:auto val="1"/>
        <c:lblAlgn val="ctr"/>
        <c:lblOffset val="100"/>
        <c:noMultiLvlLbl val="0"/>
      </c:catAx>
      <c:valAx>
        <c:axId val="183832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32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Група</a:t>
            </a:r>
            <a:r>
              <a:rPr lang="en-US" baseline="0"/>
              <a:t> 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B!$F$36</c:f>
              <c:strCache>
                <c:ptCount val="1"/>
                <c:pt idx="0">
                  <c:v>0%</c:v>
                </c:pt>
              </c:strCache>
            </c:strRef>
          </c:tx>
          <c:spPr>
            <a:solidFill>
              <a:schemeClr val="accent4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B!$G$34:$K$35</c:f>
              <c:multiLvlStrCache>
                <c:ptCount val="5"/>
                <c:lvl>
                  <c:pt idx="0">
                    <c:v>park</c:v>
                  </c:pt>
                  <c:pt idx="1">
                    <c:v>stocks</c:v>
                  </c:pt>
                  <c:pt idx="2">
                    <c:v>construction</c:v>
                  </c:pt>
                  <c:pt idx="3">
                    <c:v>hashing</c:v>
                  </c:pt>
                  <c:pt idx="4">
                    <c:v>total</c:v>
                  </c:pt>
                </c:lvl>
                <c:lvl>
                  <c:pt idx="0">
                    <c:v>36.8</c:v>
                  </c:pt>
                  <c:pt idx="1">
                    <c:v>49.7</c:v>
                  </c:pt>
                  <c:pt idx="2">
                    <c:v>58.8</c:v>
                  </c:pt>
                  <c:pt idx="3">
                    <c:v>33.9</c:v>
                  </c:pt>
                  <c:pt idx="4">
                    <c:v>179.1</c:v>
                  </c:pt>
                </c:lvl>
              </c:multiLvlStrCache>
            </c:multiLvlStrRef>
          </c:cat>
          <c:val>
            <c:numRef>
              <c:f>B!$G$36:$K$36</c:f>
              <c:numCache>
                <c:formatCode>General</c:formatCode>
                <c:ptCount val="5"/>
                <c:pt idx="0">
                  <c:v>18</c:v>
                </c:pt>
                <c:pt idx="1">
                  <c:v>3</c:v>
                </c:pt>
                <c:pt idx="2">
                  <c:v>7</c:v>
                </c:pt>
                <c:pt idx="3">
                  <c:v>15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68-457D-AA7E-27BC7385E6C7}"/>
            </c:ext>
          </c:extLst>
        </c:ser>
        <c:ser>
          <c:idx val="1"/>
          <c:order val="1"/>
          <c:tx>
            <c:strRef>
              <c:f>B!$F$37</c:f>
              <c:strCache>
                <c:ptCount val="1"/>
                <c:pt idx="0">
                  <c:v>1-24%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B!$G$34:$K$35</c:f>
              <c:multiLvlStrCache>
                <c:ptCount val="5"/>
                <c:lvl>
                  <c:pt idx="0">
                    <c:v>park</c:v>
                  </c:pt>
                  <c:pt idx="1">
                    <c:v>stocks</c:v>
                  </c:pt>
                  <c:pt idx="2">
                    <c:v>construction</c:v>
                  </c:pt>
                  <c:pt idx="3">
                    <c:v>hashing</c:v>
                  </c:pt>
                  <c:pt idx="4">
                    <c:v>total</c:v>
                  </c:pt>
                </c:lvl>
                <c:lvl>
                  <c:pt idx="0">
                    <c:v>36.8</c:v>
                  </c:pt>
                  <c:pt idx="1">
                    <c:v>49.7</c:v>
                  </c:pt>
                  <c:pt idx="2">
                    <c:v>58.8</c:v>
                  </c:pt>
                  <c:pt idx="3">
                    <c:v>33.9</c:v>
                  </c:pt>
                  <c:pt idx="4">
                    <c:v>179.1</c:v>
                  </c:pt>
                </c:lvl>
              </c:multiLvlStrCache>
            </c:multiLvlStrRef>
          </c:cat>
          <c:val>
            <c:numRef>
              <c:f>B!$G$37:$K$37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68-457D-AA7E-27BC7385E6C7}"/>
            </c:ext>
          </c:extLst>
        </c:ser>
        <c:ser>
          <c:idx val="2"/>
          <c:order val="2"/>
          <c:tx>
            <c:strRef>
              <c:f>B!$F$38</c:f>
              <c:strCache>
                <c:ptCount val="1"/>
                <c:pt idx="0">
                  <c:v>25-75%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B!$G$34:$K$35</c:f>
              <c:multiLvlStrCache>
                <c:ptCount val="5"/>
                <c:lvl>
                  <c:pt idx="0">
                    <c:v>park</c:v>
                  </c:pt>
                  <c:pt idx="1">
                    <c:v>stocks</c:v>
                  </c:pt>
                  <c:pt idx="2">
                    <c:v>construction</c:v>
                  </c:pt>
                  <c:pt idx="3">
                    <c:v>hashing</c:v>
                  </c:pt>
                  <c:pt idx="4">
                    <c:v>total</c:v>
                  </c:pt>
                </c:lvl>
                <c:lvl>
                  <c:pt idx="0">
                    <c:v>36.8</c:v>
                  </c:pt>
                  <c:pt idx="1">
                    <c:v>49.7</c:v>
                  </c:pt>
                  <c:pt idx="2">
                    <c:v>58.8</c:v>
                  </c:pt>
                  <c:pt idx="3">
                    <c:v>33.9</c:v>
                  </c:pt>
                  <c:pt idx="4">
                    <c:v>179.1</c:v>
                  </c:pt>
                </c:lvl>
              </c:multiLvlStrCache>
            </c:multiLvlStrRef>
          </c:cat>
          <c:val>
            <c:numRef>
              <c:f>B!$G$38:$K$38</c:f>
              <c:numCache>
                <c:formatCode>General</c:formatCode>
                <c:ptCount val="5"/>
                <c:pt idx="0">
                  <c:v>2</c:v>
                </c:pt>
                <c:pt idx="1">
                  <c:v>24</c:v>
                </c:pt>
                <c:pt idx="2">
                  <c:v>3</c:v>
                </c:pt>
                <c:pt idx="3">
                  <c:v>2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68-457D-AA7E-27BC7385E6C7}"/>
            </c:ext>
          </c:extLst>
        </c:ser>
        <c:ser>
          <c:idx val="3"/>
          <c:order val="3"/>
          <c:tx>
            <c:strRef>
              <c:f>B!$F$39</c:f>
              <c:strCache>
                <c:ptCount val="1"/>
                <c:pt idx="0">
                  <c:v>76-99%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B!$G$34:$K$35</c:f>
              <c:multiLvlStrCache>
                <c:ptCount val="5"/>
                <c:lvl>
                  <c:pt idx="0">
                    <c:v>park</c:v>
                  </c:pt>
                  <c:pt idx="1">
                    <c:v>stocks</c:v>
                  </c:pt>
                  <c:pt idx="2">
                    <c:v>construction</c:v>
                  </c:pt>
                  <c:pt idx="3">
                    <c:v>hashing</c:v>
                  </c:pt>
                  <c:pt idx="4">
                    <c:v>total</c:v>
                  </c:pt>
                </c:lvl>
                <c:lvl>
                  <c:pt idx="0">
                    <c:v>36.8</c:v>
                  </c:pt>
                  <c:pt idx="1">
                    <c:v>49.7</c:v>
                  </c:pt>
                  <c:pt idx="2">
                    <c:v>58.8</c:v>
                  </c:pt>
                  <c:pt idx="3">
                    <c:v>33.9</c:v>
                  </c:pt>
                  <c:pt idx="4">
                    <c:v>179.1</c:v>
                  </c:pt>
                </c:lvl>
              </c:multiLvlStrCache>
            </c:multiLvlStrRef>
          </c:cat>
          <c:val>
            <c:numRef>
              <c:f>B!$G$39:$K$39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68-457D-AA7E-27BC7385E6C7}"/>
            </c:ext>
          </c:extLst>
        </c:ser>
        <c:ser>
          <c:idx val="4"/>
          <c:order val="4"/>
          <c:tx>
            <c:strRef>
              <c:f>B!$F$40</c:f>
              <c:strCache>
                <c:ptCount val="1"/>
                <c:pt idx="0">
                  <c:v>100%</c:v>
                </c:pt>
              </c:strCache>
            </c:strRef>
          </c:tx>
          <c:spPr>
            <a:solidFill>
              <a:schemeClr val="accent4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B!$G$34:$K$35</c:f>
              <c:multiLvlStrCache>
                <c:ptCount val="5"/>
                <c:lvl>
                  <c:pt idx="0">
                    <c:v>park</c:v>
                  </c:pt>
                  <c:pt idx="1">
                    <c:v>stocks</c:v>
                  </c:pt>
                  <c:pt idx="2">
                    <c:v>construction</c:v>
                  </c:pt>
                  <c:pt idx="3">
                    <c:v>hashing</c:v>
                  </c:pt>
                  <c:pt idx="4">
                    <c:v>total</c:v>
                  </c:pt>
                </c:lvl>
                <c:lvl>
                  <c:pt idx="0">
                    <c:v>36.8</c:v>
                  </c:pt>
                  <c:pt idx="1">
                    <c:v>49.7</c:v>
                  </c:pt>
                  <c:pt idx="2">
                    <c:v>58.8</c:v>
                  </c:pt>
                  <c:pt idx="3">
                    <c:v>33.9</c:v>
                  </c:pt>
                  <c:pt idx="4">
                    <c:v>179.1</c:v>
                  </c:pt>
                </c:lvl>
              </c:multiLvlStrCache>
            </c:multiLvlStrRef>
          </c:cat>
          <c:val>
            <c:numRef>
              <c:f>B!$G$40:$K$40</c:f>
              <c:numCache>
                <c:formatCode>General</c:formatCode>
                <c:ptCount val="5"/>
                <c:pt idx="0">
                  <c:v>10</c:v>
                </c:pt>
                <c:pt idx="1">
                  <c:v>0</c:v>
                </c:pt>
                <c:pt idx="2">
                  <c:v>9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68-457D-AA7E-27BC7385E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8562752"/>
        <c:axId val="1838561504"/>
      </c:barChart>
      <c:catAx>
        <c:axId val="183856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561504"/>
        <c:crosses val="autoZero"/>
        <c:auto val="1"/>
        <c:lblAlgn val="ctr"/>
        <c:lblOffset val="100"/>
        <c:noMultiLvlLbl val="0"/>
      </c:catAx>
      <c:valAx>
        <c:axId val="183856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56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Група С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'C'!$F$34</c:f>
              <c:strCache>
                <c:ptCount val="1"/>
                <c:pt idx="0">
                  <c:v>0%</c:v>
                </c:pt>
              </c:strCache>
            </c:strRef>
          </c:tx>
          <c:spPr>
            <a:solidFill>
              <a:schemeClr val="accent4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'C'!$G$32:$J$33</c:f>
              <c:multiLvlStrCache>
                <c:ptCount val="4"/>
                <c:lvl>
                  <c:pt idx="0">
                    <c:v>imgame</c:v>
                  </c:pt>
                  <c:pt idx="1">
                    <c:v>climbing</c:v>
                  </c:pt>
                  <c:pt idx="2">
                    <c:v>chess</c:v>
                  </c:pt>
                  <c:pt idx="3">
                    <c:v>total</c:v>
                  </c:pt>
                </c:lvl>
                <c:lvl>
                  <c:pt idx="0">
                    <c:v>15.5</c:v>
                  </c:pt>
                  <c:pt idx="1">
                    <c:v>12.7</c:v>
                  </c:pt>
                  <c:pt idx="2">
                    <c:v>4.9</c:v>
                  </c:pt>
                  <c:pt idx="3">
                    <c:v>33.1</c:v>
                  </c:pt>
                </c:lvl>
              </c:multiLvlStrCache>
            </c:multiLvlStrRef>
          </c:cat>
          <c:val>
            <c:numRef>
              <c:f>'C'!$G$34:$J$34</c:f>
              <c:numCache>
                <c:formatCode>General</c:formatCode>
                <c:ptCount val="4"/>
                <c:pt idx="0">
                  <c:v>8</c:v>
                </c:pt>
                <c:pt idx="1">
                  <c:v>15</c:v>
                </c:pt>
                <c:pt idx="2">
                  <c:v>18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24-4BCB-B529-483B8FB9345A}"/>
            </c:ext>
          </c:extLst>
        </c:ser>
        <c:ser>
          <c:idx val="1"/>
          <c:order val="1"/>
          <c:tx>
            <c:strRef>
              <c:f>'C'!$F$35</c:f>
              <c:strCache>
                <c:ptCount val="1"/>
                <c:pt idx="0">
                  <c:v>1-24%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'C'!$G$32:$J$33</c:f>
              <c:multiLvlStrCache>
                <c:ptCount val="4"/>
                <c:lvl>
                  <c:pt idx="0">
                    <c:v>imgame</c:v>
                  </c:pt>
                  <c:pt idx="1">
                    <c:v>climbing</c:v>
                  </c:pt>
                  <c:pt idx="2">
                    <c:v>chess</c:v>
                  </c:pt>
                  <c:pt idx="3">
                    <c:v>total</c:v>
                  </c:pt>
                </c:lvl>
                <c:lvl>
                  <c:pt idx="0">
                    <c:v>15.5</c:v>
                  </c:pt>
                  <c:pt idx="1">
                    <c:v>12.7</c:v>
                  </c:pt>
                  <c:pt idx="2">
                    <c:v>4.9</c:v>
                  </c:pt>
                  <c:pt idx="3">
                    <c:v>33.1</c:v>
                  </c:pt>
                </c:lvl>
              </c:multiLvlStrCache>
            </c:multiLvlStrRef>
          </c:cat>
          <c:val>
            <c:numRef>
              <c:f>'C'!$G$35:$J$35</c:f>
              <c:numCache>
                <c:formatCode>General</c:formatCode>
                <c:ptCount val="4"/>
                <c:pt idx="0">
                  <c:v>15</c:v>
                </c:pt>
                <c:pt idx="1">
                  <c:v>6</c:v>
                </c:pt>
                <c:pt idx="2">
                  <c:v>10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24-4BCB-B529-483B8FB9345A}"/>
            </c:ext>
          </c:extLst>
        </c:ser>
        <c:ser>
          <c:idx val="2"/>
          <c:order val="2"/>
          <c:tx>
            <c:strRef>
              <c:f>'C'!$F$36</c:f>
              <c:strCache>
                <c:ptCount val="1"/>
                <c:pt idx="0">
                  <c:v>25-75%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'C'!$G$32:$J$33</c:f>
              <c:multiLvlStrCache>
                <c:ptCount val="4"/>
                <c:lvl>
                  <c:pt idx="0">
                    <c:v>imgame</c:v>
                  </c:pt>
                  <c:pt idx="1">
                    <c:v>climbing</c:v>
                  </c:pt>
                  <c:pt idx="2">
                    <c:v>chess</c:v>
                  </c:pt>
                  <c:pt idx="3">
                    <c:v>total</c:v>
                  </c:pt>
                </c:lvl>
                <c:lvl>
                  <c:pt idx="0">
                    <c:v>15.5</c:v>
                  </c:pt>
                  <c:pt idx="1">
                    <c:v>12.7</c:v>
                  </c:pt>
                  <c:pt idx="2">
                    <c:v>4.9</c:v>
                  </c:pt>
                  <c:pt idx="3">
                    <c:v>33.1</c:v>
                  </c:pt>
                </c:lvl>
              </c:multiLvlStrCache>
            </c:multiLvlStrRef>
          </c:cat>
          <c:val>
            <c:numRef>
              <c:f>'C'!$G$36:$J$36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24-4BCB-B529-483B8FB9345A}"/>
            </c:ext>
          </c:extLst>
        </c:ser>
        <c:ser>
          <c:idx val="3"/>
          <c:order val="3"/>
          <c:tx>
            <c:strRef>
              <c:f>'C'!$F$37</c:f>
              <c:strCache>
                <c:ptCount val="1"/>
                <c:pt idx="0">
                  <c:v>76-99%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'C'!$G$32:$J$33</c:f>
              <c:multiLvlStrCache>
                <c:ptCount val="4"/>
                <c:lvl>
                  <c:pt idx="0">
                    <c:v>imgame</c:v>
                  </c:pt>
                  <c:pt idx="1">
                    <c:v>climbing</c:v>
                  </c:pt>
                  <c:pt idx="2">
                    <c:v>chess</c:v>
                  </c:pt>
                  <c:pt idx="3">
                    <c:v>total</c:v>
                  </c:pt>
                </c:lvl>
                <c:lvl>
                  <c:pt idx="0">
                    <c:v>15.5</c:v>
                  </c:pt>
                  <c:pt idx="1">
                    <c:v>12.7</c:v>
                  </c:pt>
                  <c:pt idx="2">
                    <c:v>4.9</c:v>
                  </c:pt>
                  <c:pt idx="3">
                    <c:v>33.1</c:v>
                  </c:pt>
                </c:lvl>
              </c:multiLvlStrCache>
            </c:multiLvlStrRef>
          </c:cat>
          <c:val>
            <c:numRef>
              <c:f>'C'!$G$37:$J$37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24-4BCB-B529-483B8FB9345A}"/>
            </c:ext>
          </c:extLst>
        </c:ser>
        <c:ser>
          <c:idx val="4"/>
          <c:order val="4"/>
          <c:tx>
            <c:strRef>
              <c:f>'C'!$F$38</c:f>
              <c:strCache>
                <c:ptCount val="1"/>
                <c:pt idx="0">
                  <c:v>100%</c:v>
                </c:pt>
              </c:strCache>
            </c:strRef>
          </c:tx>
          <c:spPr>
            <a:solidFill>
              <a:schemeClr val="accent4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'C'!$G$32:$J$33</c:f>
              <c:multiLvlStrCache>
                <c:ptCount val="4"/>
                <c:lvl>
                  <c:pt idx="0">
                    <c:v>imgame</c:v>
                  </c:pt>
                  <c:pt idx="1">
                    <c:v>climbing</c:v>
                  </c:pt>
                  <c:pt idx="2">
                    <c:v>chess</c:v>
                  </c:pt>
                  <c:pt idx="3">
                    <c:v>total</c:v>
                  </c:pt>
                </c:lvl>
                <c:lvl>
                  <c:pt idx="0">
                    <c:v>15.5</c:v>
                  </c:pt>
                  <c:pt idx="1">
                    <c:v>12.7</c:v>
                  </c:pt>
                  <c:pt idx="2">
                    <c:v>4.9</c:v>
                  </c:pt>
                  <c:pt idx="3">
                    <c:v>33.1</c:v>
                  </c:pt>
                </c:lvl>
              </c:multiLvlStrCache>
            </c:multiLvlStrRef>
          </c:cat>
          <c:val>
            <c:numRef>
              <c:f>'C'!$G$38:$J$38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24-4BCB-B529-483B8FB93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1758368"/>
        <c:axId val="1991761696"/>
      </c:barChart>
      <c:catAx>
        <c:axId val="199175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1761696"/>
        <c:crosses val="autoZero"/>
        <c:auto val="1"/>
        <c:lblAlgn val="ctr"/>
        <c:lblOffset val="100"/>
        <c:noMultiLvlLbl val="0"/>
      </c:catAx>
      <c:valAx>
        <c:axId val="199176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175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Група</a:t>
            </a:r>
            <a:r>
              <a:rPr lang="bg-BG" baseline="0"/>
              <a:t> </a:t>
            </a:r>
            <a:r>
              <a:rPr lang="en-US" baseline="0"/>
              <a:t>D</a:t>
            </a:r>
            <a:endParaRPr lang="bg-BG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D!$F$29</c:f>
              <c:strCache>
                <c:ptCount val="1"/>
                <c:pt idx="0">
                  <c:v>0%</c:v>
                </c:pt>
              </c:strCache>
            </c:strRef>
          </c:tx>
          <c:spPr>
            <a:solidFill>
              <a:schemeClr val="accent4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D!$G$27:$J$28</c:f>
              <c:multiLvlStrCache>
                <c:ptCount val="4"/>
                <c:lvl>
                  <c:pt idx="0">
                    <c:v>honey</c:v>
                  </c:pt>
                  <c:pt idx="1">
                    <c:v>purchase</c:v>
                  </c:pt>
                  <c:pt idx="2">
                    <c:v>excel</c:v>
                  </c:pt>
                  <c:pt idx="3">
                    <c:v>total</c:v>
                  </c:pt>
                </c:lvl>
                <c:lvl>
                  <c:pt idx="0">
                    <c:v>12.1</c:v>
                  </c:pt>
                  <c:pt idx="1">
                    <c:v>31.2</c:v>
                  </c:pt>
                  <c:pt idx="2">
                    <c:v>20.7</c:v>
                  </c:pt>
                  <c:pt idx="3">
                    <c:v>63.9</c:v>
                  </c:pt>
                </c:lvl>
              </c:multiLvlStrCache>
            </c:multiLvlStrRef>
          </c:cat>
          <c:val>
            <c:numRef>
              <c:f>D!$G$29:$J$29</c:f>
              <c:numCache>
                <c:formatCode>General</c:formatCode>
                <c:ptCount val="4"/>
                <c:pt idx="0">
                  <c:v>13</c:v>
                </c:pt>
                <c:pt idx="1">
                  <c:v>9</c:v>
                </c:pt>
                <c:pt idx="2">
                  <c:v>12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CF-47BF-8F42-1930F07E4923}"/>
            </c:ext>
          </c:extLst>
        </c:ser>
        <c:ser>
          <c:idx val="1"/>
          <c:order val="1"/>
          <c:tx>
            <c:strRef>
              <c:f>D!$F$30</c:f>
              <c:strCache>
                <c:ptCount val="1"/>
                <c:pt idx="0">
                  <c:v>1-24%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D!$G$27:$J$28</c:f>
              <c:multiLvlStrCache>
                <c:ptCount val="4"/>
                <c:lvl>
                  <c:pt idx="0">
                    <c:v>honey</c:v>
                  </c:pt>
                  <c:pt idx="1">
                    <c:v>purchase</c:v>
                  </c:pt>
                  <c:pt idx="2">
                    <c:v>excel</c:v>
                  </c:pt>
                  <c:pt idx="3">
                    <c:v>total</c:v>
                  </c:pt>
                </c:lvl>
                <c:lvl>
                  <c:pt idx="0">
                    <c:v>12.1</c:v>
                  </c:pt>
                  <c:pt idx="1">
                    <c:v>31.2</c:v>
                  </c:pt>
                  <c:pt idx="2">
                    <c:v>20.7</c:v>
                  </c:pt>
                  <c:pt idx="3">
                    <c:v>63.9</c:v>
                  </c:pt>
                </c:lvl>
              </c:multiLvlStrCache>
            </c:multiLvlStrRef>
          </c:cat>
          <c:val>
            <c:numRef>
              <c:f>D!$G$30:$J$30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0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CF-47BF-8F42-1930F07E4923}"/>
            </c:ext>
          </c:extLst>
        </c:ser>
        <c:ser>
          <c:idx val="2"/>
          <c:order val="2"/>
          <c:tx>
            <c:strRef>
              <c:f>D!$F$31</c:f>
              <c:strCache>
                <c:ptCount val="1"/>
                <c:pt idx="0">
                  <c:v>25-75%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D!$G$27:$J$28</c:f>
              <c:multiLvlStrCache>
                <c:ptCount val="4"/>
                <c:lvl>
                  <c:pt idx="0">
                    <c:v>honey</c:v>
                  </c:pt>
                  <c:pt idx="1">
                    <c:v>purchase</c:v>
                  </c:pt>
                  <c:pt idx="2">
                    <c:v>excel</c:v>
                  </c:pt>
                  <c:pt idx="3">
                    <c:v>total</c:v>
                  </c:pt>
                </c:lvl>
                <c:lvl>
                  <c:pt idx="0">
                    <c:v>12.1</c:v>
                  </c:pt>
                  <c:pt idx="1">
                    <c:v>31.2</c:v>
                  </c:pt>
                  <c:pt idx="2">
                    <c:v>20.7</c:v>
                  </c:pt>
                  <c:pt idx="3">
                    <c:v>63.9</c:v>
                  </c:pt>
                </c:lvl>
              </c:multiLvlStrCache>
            </c:multiLvlStrRef>
          </c:cat>
          <c:val>
            <c:numRef>
              <c:f>D!$G$31:$J$31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11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CF-47BF-8F42-1930F07E4923}"/>
            </c:ext>
          </c:extLst>
        </c:ser>
        <c:ser>
          <c:idx val="3"/>
          <c:order val="3"/>
          <c:tx>
            <c:strRef>
              <c:f>D!$F$32</c:f>
              <c:strCache>
                <c:ptCount val="1"/>
                <c:pt idx="0">
                  <c:v>76-99%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D!$G$27:$J$28</c:f>
              <c:multiLvlStrCache>
                <c:ptCount val="4"/>
                <c:lvl>
                  <c:pt idx="0">
                    <c:v>honey</c:v>
                  </c:pt>
                  <c:pt idx="1">
                    <c:v>purchase</c:v>
                  </c:pt>
                  <c:pt idx="2">
                    <c:v>excel</c:v>
                  </c:pt>
                  <c:pt idx="3">
                    <c:v>total</c:v>
                  </c:pt>
                </c:lvl>
                <c:lvl>
                  <c:pt idx="0">
                    <c:v>12.1</c:v>
                  </c:pt>
                  <c:pt idx="1">
                    <c:v>31.2</c:v>
                  </c:pt>
                  <c:pt idx="2">
                    <c:v>20.7</c:v>
                  </c:pt>
                  <c:pt idx="3">
                    <c:v>63.9</c:v>
                  </c:pt>
                </c:lvl>
              </c:multiLvlStrCache>
            </c:multiLvlStrRef>
          </c:cat>
          <c:val>
            <c:numRef>
              <c:f>D!$G$32:$J$32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CF-47BF-8F42-1930F07E4923}"/>
            </c:ext>
          </c:extLst>
        </c:ser>
        <c:ser>
          <c:idx val="4"/>
          <c:order val="4"/>
          <c:tx>
            <c:strRef>
              <c:f>D!$F$33</c:f>
              <c:strCache>
                <c:ptCount val="1"/>
                <c:pt idx="0">
                  <c:v>100%</c:v>
                </c:pt>
              </c:strCache>
            </c:strRef>
          </c:tx>
          <c:spPr>
            <a:solidFill>
              <a:schemeClr val="accent4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D!$G$27:$J$28</c:f>
              <c:multiLvlStrCache>
                <c:ptCount val="4"/>
                <c:lvl>
                  <c:pt idx="0">
                    <c:v>honey</c:v>
                  </c:pt>
                  <c:pt idx="1">
                    <c:v>purchase</c:v>
                  </c:pt>
                  <c:pt idx="2">
                    <c:v>excel</c:v>
                  </c:pt>
                  <c:pt idx="3">
                    <c:v>total</c:v>
                  </c:pt>
                </c:lvl>
                <c:lvl>
                  <c:pt idx="0">
                    <c:v>12.1</c:v>
                  </c:pt>
                  <c:pt idx="1">
                    <c:v>31.2</c:v>
                  </c:pt>
                  <c:pt idx="2">
                    <c:v>20.7</c:v>
                  </c:pt>
                  <c:pt idx="3">
                    <c:v>63.9</c:v>
                  </c:pt>
                </c:lvl>
              </c:multiLvlStrCache>
            </c:multiLvlStrRef>
          </c:cat>
          <c:val>
            <c:numRef>
              <c:f>D!$G$33:$J$33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CF-47BF-8F42-1930F07E4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6294528"/>
        <c:axId val="1996295776"/>
      </c:barChart>
      <c:catAx>
        <c:axId val="199629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295776"/>
        <c:crosses val="autoZero"/>
        <c:auto val="1"/>
        <c:lblAlgn val="ctr"/>
        <c:lblOffset val="100"/>
        <c:noMultiLvlLbl val="0"/>
      </c:catAx>
      <c:valAx>
        <c:axId val="199629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294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Група</a:t>
            </a:r>
            <a:r>
              <a:rPr lang="bg-BG" baseline="0"/>
              <a:t> Е</a:t>
            </a:r>
            <a:endParaRPr lang="bg-BG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E!$F$32</c:f>
              <c:strCache>
                <c:ptCount val="1"/>
                <c:pt idx="0">
                  <c:v>0%</c:v>
                </c:pt>
              </c:strCache>
            </c:strRef>
          </c:tx>
          <c:spPr>
            <a:solidFill>
              <a:schemeClr val="accent4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E!$G$30:$J$31</c:f>
              <c:multiLvlStrCache>
                <c:ptCount val="4"/>
                <c:lvl>
                  <c:pt idx="0">
                    <c:v>seq</c:v>
                  </c:pt>
                  <c:pt idx="1">
                    <c:v>strangediv</c:v>
                  </c:pt>
                  <c:pt idx="2">
                    <c:v>microchip</c:v>
                  </c:pt>
                  <c:pt idx="3">
                    <c:v>total</c:v>
                  </c:pt>
                </c:lvl>
                <c:lvl>
                  <c:pt idx="0">
                    <c:v>43.3</c:v>
                  </c:pt>
                  <c:pt idx="1">
                    <c:v>3.3</c:v>
                  </c:pt>
                  <c:pt idx="2">
                    <c:v>21.5</c:v>
                  </c:pt>
                  <c:pt idx="3">
                    <c:v>68.1</c:v>
                  </c:pt>
                </c:lvl>
              </c:multiLvlStrCache>
            </c:multiLvlStrRef>
          </c:cat>
          <c:val>
            <c:numRef>
              <c:f>E!$G$32:$J$32</c:f>
              <c:numCache>
                <c:formatCode>General</c:formatCode>
                <c:ptCount val="4"/>
                <c:pt idx="0">
                  <c:v>4</c:v>
                </c:pt>
                <c:pt idx="1">
                  <c:v>23</c:v>
                </c:pt>
                <c:pt idx="2">
                  <c:v>12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E9-4AD9-87EC-19B124DEA351}"/>
            </c:ext>
          </c:extLst>
        </c:ser>
        <c:ser>
          <c:idx val="1"/>
          <c:order val="1"/>
          <c:tx>
            <c:strRef>
              <c:f>E!$F$33</c:f>
              <c:strCache>
                <c:ptCount val="1"/>
                <c:pt idx="0">
                  <c:v>1-24%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E!$G$30:$J$31</c:f>
              <c:multiLvlStrCache>
                <c:ptCount val="4"/>
                <c:lvl>
                  <c:pt idx="0">
                    <c:v>seq</c:v>
                  </c:pt>
                  <c:pt idx="1">
                    <c:v>strangediv</c:v>
                  </c:pt>
                  <c:pt idx="2">
                    <c:v>microchip</c:v>
                  </c:pt>
                  <c:pt idx="3">
                    <c:v>total</c:v>
                  </c:pt>
                </c:lvl>
                <c:lvl>
                  <c:pt idx="0">
                    <c:v>43.3</c:v>
                  </c:pt>
                  <c:pt idx="1">
                    <c:v>3.3</c:v>
                  </c:pt>
                  <c:pt idx="2">
                    <c:v>21.5</c:v>
                  </c:pt>
                  <c:pt idx="3">
                    <c:v>68.1</c:v>
                  </c:pt>
                </c:lvl>
              </c:multiLvlStrCache>
            </c:multiLvlStrRef>
          </c:cat>
          <c:val>
            <c:numRef>
              <c:f>E!$G$33:$J$33</c:f>
              <c:numCache>
                <c:formatCode>General</c:formatCode>
                <c:ptCount val="4"/>
                <c:pt idx="0">
                  <c:v>7</c:v>
                </c:pt>
                <c:pt idx="1">
                  <c:v>3</c:v>
                </c:pt>
                <c:pt idx="2">
                  <c:v>7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E9-4AD9-87EC-19B124DEA351}"/>
            </c:ext>
          </c:extLst>
        </c:ser>
        <c:ser>
          <c:idx val="2"/>
          <c:order val="2"/>
          <c:tx>
            <c:strRef>
              <c:f>E!$F$34</c:f>
              <c:strCache>
                <c:ptCount val="1"/>
                <c:pt idx="0">
                  <c:v>25-75%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E!$G$30:$J$31</c:f>
              <c:multiLvlStrCache>
                <c:ptCount val="4"/>
                <c:lvl>
                  <c:pt idx="0">
                    <c:v>seq</c:v>
                  </c:pt>
                  <c:pt idx="1">
                    <c:v>strangediv</c:v>
                  </c:pt>
                  <c:pt idx="2">
                    <c:v>microchip</c:v>
                  </c:pt>
                  <c:pt idx="3">
                    <c:v>total</c:v>
                  </c:pt>
                </c:lvl>
                <c:lvl>
                  <c:pt idx="0">
                    <c:v>43.3</c:v>
                  </c:pt>
                  <c:pt idx="1">
                    <c:v>3.3</c:v>
                  </c:pt>
                  <c:pt idx="2">
                    <c:v>21.5</c:v>
                  </c:pt>
                  <c:pt idx="3">
                    <c:v>68.1</c:v>
                  </c:pt>
                </c:lvl>
              </c:multiLvlStrCache>
            </c:multiLvlStrRef>
          </c:cat>
          <c:val>
            <c:numRef>
              <c:f>E!$G$34:$J$34</c:f>
              <c:numCache>
                <c:formatCode>General</c:formatCode>
                <c:ptCount val="4"/>
                <c:pt idx="0">
                  <c:v>13</c:v>
                </c:pt>
                <c:pt idx="1">
                  <c:v>1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E9-4AD9-87EC-19B124DEA351}"/>
            </c:ext>
          </c:extLst>
        </c:ser>
        <c:ser>
          <c:idx val="3"/>
          <c:order val="3"/>
          <c:tx>
            <c:strRef>
              <c:f>E!$F$35</c:f>
              <c:strCache>
                <c:ptCount val="1"/>
                <c:pt idx="0">
                  <c:v>76-99%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E!$G$30:$J$31</c:f>
              <c:multiLvlStrCache>
                <c:ptCount val="4"/>
                <c:lvl>
                  <c:pt idx="0">
                    <c:v>seq</c:v>
                  </c:pt>
                  <c:pt idx="1">
                    <c:v>strangediv</c:v>
                  </c:pt>
                  <c:pt idx="2">
                    <c:v>microchip</c:v>
                  </c:pt>
                  <c:pt idx="3">
                    <c:v>total</c:v>
                  </c:pt>
                </c:lvl>
                <c:lvl>
                  <c:pt idx="0">
                    <c:v>43.3</c:v>
                  </c:pt>
                  <c:pt idx="1">
                    <c:v>3.3</c:v>
                  </c:pt>
                  <c:pt idx="2">
                    <c:v>21.5</c:v>
                  </c:pt>
                  <c:pt idx="3">
                    <c:v>68.1</c:v>
                  </c:pt>
                </c:lvl>
              </c:multiLvlStrCache>
            </c:multiLvlStrRef>
          </c:cat>
          <c:val>
            <c:numRef>
              <c:f>E!$G$35:$J$35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E9-4AD9-87EC-19B124DEA351}"/>
            </c:ext>
          </c:extLst>
        </c:ser>
        <c:ser>
          <c:idx val="4"/>
          <c:order val="4"/>
          <c:tx>
            <c:strRef>
              <c:f>E!$F$36</c:f>
              <c:strCache>
                <c:ptCount val="1"/>
                <c:pt idx="0">
                  <c:v>100%</c:v>
                </c:pt>
              </c:strCache>
            </c:strRef>
          </c:tx>
          <c:spPr>
            <a:solidFill>
              <a:schemeClr val="accent4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E!$G$30:$J$31</c:f>
              <c:multiLvlStrCache>
                <c:ptCount val="4"/>
                <c:lvl>
                  <c:pt idx="0">
                    <c:v>seq</c:v>
                  </c:pt>
                  <c:pt idx="1">
                    <c:v>strangediv</c:v>
                  </c:pt>
                  <c:pt idx="2">
                    <c:v>microchip</c:v>
                  </c:pt>
                  <c:pt idx="3">
                    <c:v>total</c:v>
                  </c:pt>
                </c:lvl>
                <c:lvl>
                  <c:pt idx="0">
                    <c:v>43.3</c:v>
                  </c:pt>
                  <c:pt idx="1">
                    <c:v>3.3</c:v>
                  </c:pt>
                  <c:pt idx="2">
                    <c:v>21.5</c:v>
                  </c:pt>
                  <c:pt idx="3">
                    <c:v>68.1</c:v>
                  </c:pt>
                </c:lvl>
              </c:multiLvlStrCache>
            </c:multiLvlStrRef>
          </c:cat>
          <c:val>
            <c:numRef>
              <c:f>E!$G$36:$J$36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E9-4AD9-87EC-19B124DEA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8600880"/>
        <c:axId val="1838602544"/>
      </c:barChart>
      <c:catAx>
        <c:axId val="183860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602544"/>
        <c:crosses val="autoZero"/>
        <c:auto val="1"/>
        <c:lblAlgn val="ctr"/>
        <c:lblOffset val="100"/>
        <c:noMultiLvlLbl val="0"/>
      </c:catAx>
      <c:valAx>
        <c:axId val="183860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60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Бро</a:t>
            </a:r>
            <a:r>
              <a:rPr lang="bg-BG" baseline="0"/>
              <a:t>й решения по групи</a:t>
            </a:r>
            <a:endParaRPr lang="bg-BG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B92-4D47-A78F-98237081DBB0}"/>
              </c:ext>
            </c:extLst>
          </c:dPt>
          <c:dPt>
            <c:idx val="1"/>
            <c:bubble3D val="0"/>
            <c:spPr>
              <a:solidFill>
                <a:schemeClr val="accent5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B92-4D47-A78F-98237081DBB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B92-4D47-A78F-98237081DBB0}"/>
              </c:ext>
            </c:extLst>
          </c:dPt>
          <c:dPt>
            <c:idx val="3"/>
            <c:bubble3D val="0"/>
            <c:spPr>
              <a:solidFill>
                <a:schemeClr val="accent5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B92-4D47-A78F-98237081DBB0}"/>
              </c:ext>
            </c:extLst>
          </c:dPt>
          <c:dPt>
            <c:idx val="4"/>
            <c:bubble3D val="0"/>
            <c:spPr>
              <a:solidFill>
                <a:schemeClr val="accent5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B92-4D47-A78F-98237081DB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Subm!$A$1:$E$1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Subm!$A$2:$E$2</c:f>
              <c:numCache>
                <c:formatCode>General</c:formatCode>
                <c:ptCount val="5"/>
                <c:pt idx="0">
                  <c:v>290</c:v>
                </c:pt>
                <c:pt idx="1">
                  <c:v>701</c:v>
                </c:pt>
                <c:pt idx="2">
                  <c:v>329</c:v>
                </c:pt>
                <c:pt idx="3">
                  <c:v>336</c:v>
                </c:pt>
                <c:pt idx="4">
                  <c:v>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B92-4D47-A78F-98237081DBB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Бро</a:t>
            </a:r>
            <a:r>
              <a:rPr lang="bg-BG" baseline="0"/>
              <a:t>й решения по задачи</a:t>
            </a:r>
            <a:endParaRPr lang="bg-BG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Subm!$K$2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Subm!$L$1:$AB$1</c:f>
              <c:strCache>
                <c:ptCount val="17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B1</c:v>
                </c:pt>
                <c:pt idx="5">
                  <c:v>B2</c:v>
                </c:pt>
                <c:pt idx="6">
                  <c:v>B3</c:v>
                </c:pt>
                <c:pt idx="7">
                  <c:v>B4</c:v>
                </c:pt>
                <c:pt idx="8">
                  <c:v>C1</c:v>
                </c:pt>
                <c:pt idx="9">
                  <c:v>C2</c:v>
                </c:pt>
                <c:pt idx="10">
                  <c:v>C3</c:v>
                </c:pt>
                <c:pt idx="11">
                  <c:v>D1</c:v>
                </c:pt>
                <c:pt idx="12">
                  <c:v>D2</c:v>
                </c:pt>
                <c:pt idx="13">
                  <c:v>D3</c:v>
                </c:pt>
                <c:pt idx="14">
                  <c:v>E1</c:v>
                </c:pt>
                <c:pt idx="15">
                  <c:v>E2</c:v>
                </c:pt>
                <c:pt idx="16">
                  <c:v>E3</c:v>
                </c:pt>
              </c:strCache>
            </c:strRef>
          </c:cat>
          <c:val>
            <c:numRef>
              <c:f>Subm!$L$2:$AB$2</c:f>
              <c:numCache>
                <c:formatCode>General</c:formatCode>
                <c:ptCount val="17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10</c:v>
                </c:pt>
                <c:pt idx="5">
                  <c:v>2</c:v>
                </c:pt>
                <c:pt idx="6">
                  <c:v>5</c:v>
                </c:pt>
                <c:pt idx="7">
                  <c:v>10</c:v>
                </c:pt>
                <c:pt idx="8">
                  <c:v>1</c:v>
                </c:pt>
                <c:pt idx="9">
                  <c:v>10</c:v>
                </c:pt>
                <c:pt idx="10">
                  <c:v>11</c:v>
                </c:pt>
                <c:pt idx="11">
                  <c:v>2</c:v>
                </c:pt>
                <c:pt idx="12">
                  <c:v>8</c:v>
                </c:pt>
                <c:pt idx="13">
                  <c:v>2</c:v>
                </c:pt>
                <c:pt idx="14">
                  <c:v>1</c:v>
                </c:pt>
                <c:pt idx="15">
                  <c:v>9</c:v>
                </c:pt>
                <c:pt idx="1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43-4AF1-8835-87F303117EC1}"/>
            </c:ext>
          </c:extLst>
        </c:ser>
        <c:ser>
          <c:idx val="1"/>
          <c:order val="1"/>
          <c:tx>
            <c:strRef>
              <c:f>Subm!$K$3</c:f>
              <c:strCache>
                <c:ptCount val="1"/>
                <c:pt idx="0">
                  <c:v>1-10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Subm!$L$1:$AB$1</c:f>
              <c:strCache>
                <c:ptCount val="17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B1</c:v>
                </c:pt>
                <c:pt idx="5">
                  <c:v>B2</c:v>
                </c:pt>
                <c:pt idx="6">
                  <c:v>B3</c:v>
                </c:pt>
                <c:pt idx="7">
                  <c:v>B4</c:v>
                </c:pt>
                <c:pt idx="8">
                  <c:v>C1</c:v>
                </c:pt>
                <c:pt idx="9">
                  <c:v>C2</c:v>
                </c:pt>
                <c:pt idx="10">
                  <c:v>C3</c:v>
                </c:pt>
                <c:pt idx="11">
                  <c:v>D1</c:v>
                </c:pt>
                <c:pt idx="12">
                  <c:v>D2</c:v>
                </c:pt>
                <c:pt idx="13">
                  <c:v>D3</c:v>
                </c:pt>
                <c:pt idx="14">
                  <c:v>E1</c:v>
                </c:pt>
                <c:pt idx="15">
                  <c:v>E2</c:v>
                </c:pt>
                <c:pt idx="16">
                  <c:v>E3</c:v>
                </c:pt>
              </c:strCache>
            </c:strRef>
          </c:cat>
          <c:val>
            <c:numRef>
              <c:f>Subm!$L$3:$AB$3</c:f>
              <c:numCache>
                <c:formatCode>General</c:formatCode>
                <c:ptCount val="17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11</c:v>
                </c:pt>
                <c:pt idx="4">
                  <c:v>16</c:v>
                </c:pt>
                <c:pt idx="5">
                  <c:v>28</c:v>
                </c:pt>
                <c:pt idx="6">
                  <c:v>19</c:v>
                </c:pt>
                <c:pt idx="7">
                  <c:v>10</c:v>
                </c:pt>
                <c:pt idx="8">
                  <c:v>26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15</c:v>
                </c:pt>
                <c:pt idx="13">
                  <c:v>20</c:v>
                </c:pt>
                <c:pt idx="14">
                  <c:v>25</c:v>
                </c:pt>
                <c:pt idx="15">
                  <c:v>18</c:v>
                </c:pt>
                <c:pt idx="1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43-4AF1-8835-87F303117EC1}"/>
            </c:ext>
          </c:extLst>
        </c:ser>
        <c:ser>
          <c:idx val="2"/>
          <c:order val="2"/>
          <c:tx>
            <c:strRef>
              <c:f>Subm!$K$4</c:f>
              <c:strCache>
                <c:ptCount val="1"/>
                <c:pt idx="0">
                  <c:v>11-20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Subm!$L$1:$AB$1</c:f>
              <c:strCache>
                <c:ptCount val="17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B1</c:v>
                </c:pt>
                <c:pt idx="5">
                  <c:v>B2</c:v>
                </c:pt>
                <c:pt idx="6">
                  <c:v>B3</c:v>
                </c:pt>
                <c:pt idx="7">
                  <c:v>B4</c:v>
                </c:pt>
                <c:pt idx="8">
                  <c:v>C1</c:v>
                </c:pt>
                <c:pt idx="9">
                  <c:v>C2</c:v>
                </c:pt>
                <c:pt idx="10">
                  <c:v>C3</c:v>
                </c:pt>
                <c:pt idx="11">
                  <c:v>D1</c:v>
                </c:pt>
                <c:pt idx="12">
                  <c:v>D2</c:v>
                </c:pt>
                <c:pt idx="13">
                  <c:v>D3</c:v>
                </c:pt>
                <c:pt idx="14">
                  <c:v>E1</c:v>
                </c:pt>
                <c:pt idx="15">
                  <c:v>E2</c:v>
                </c:pt>
                <c:pt idx="16">
                  <c:v>E3</c:v>
                </c:pt>
              </c:strCache>
            </c:strRef>
          </c:cat>
          <c:val>
            <c:numRef>
              <c:f>Subm!$L$4:$AB$4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4</c:v>
                </c:pt>
                <c:pt idx="7">
                  <c:v>9</c:v>
                </c:pt>
                <c:pt idx="8">
                  <c:v>0</c:v>
                </c:pt>
                <c:pt idx="9">
                  <c:v>3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0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43-4AF1-8835-87F303117EC1}"/>
            </c:ext>
          </c:extLst>
        </c:ser>
        <c:ser>
          <c:idx val="3"/>
          <c:order val="3"/>
          <c:tx>
            <c:strRef>
              <c:f>Subm!$K$5</c:f>
              <c:strCache>
                <c:ptCount val="1"/>
                <c:pt idx="0">
                  <c:v>21-30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Subm!$L$1:$AB$1</c:f>
              <c:strCache>
                <c:ptCount val="17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B1</c:v>
                </c:pt>
                <c:pt idx="5">
                  <c:v>B2</c:v>
                </c:pt>
                <c:pt idx="6">
                  <c:v>B3</c:v>
                </c:pt>
                <c:pt idx="7">
                  <c:v>B4</c:v>
                </c:pt>
                <c:pt idx="8">
                  <c:v>C1</c:v>
                </c:pt>
                <c:pt idx="9">
                  <c:v>C2</c:v>
                </c:pt>
                <c:pt idx="10">
                  <c:v>C3</c:v>
                </c:pt>
                <c:pt idx="11">
                  <c:v>D1</c:v>
                </c:pt>
                <c:pt idx="12">
                  <c:v>D2</c:v>
                </c:pt>
                <c:pt idx="13">
                  <c:v>D3</c:v>
                </c:pt>
                <c:pt idx="14">
                  <c:v>E1</c:v>
                </c:pt>
                <c:pt idx="15">
                  <c:v>E2</c:v>
                </c:pt>
                <c:pt idx="16">
                  <c:v>E3</c:v>
                </c:pt>
              </c:strCache>
            </c:strRef>
          </c:cat>
          <c:val>
            <c:numRef>
              <c:f>Subm!$L$5:$AB$5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43-4AF1-8835-87F303117EC1}"/>
            </c:ext>
          </c:extLst>
        </c:ser>
        <c:ser>
          <c:idx val="4"/>
          <c:order val="4"/>
          <c:tx>
            <c:strRef>
              <c:f>Subm!$K$6</c:f>
              <c:strCache>
                <c:ptCount val="1"/>
                <c:pt idx="0">
                  <c:v>30+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Subm!$L$1:$AB$1</c:f>
              <c:strCache>
                <c:ptCount val="17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B1</c:v>
                </c:pt>
                <c:pt idx="5">
                  <c:v>B2</c:v>
                </c:pt>
                <c:pt idx="6">
                  <c:v>B3</c:v>
                </c:pt>
                <c:pt idx="7">
                  <c:v>B4</c:v>
                </c:pt>
                <c:pt idx="8">
                  <c:v>C1</c:v>
                </c:pt>
                <c:pt idx="9">
                  <c:v>C2</c:v>
                </c:pt>
                <c:pt idx="10">
                  <c:v>C3</c:v>
                </c:pt>
                <c:pt idx="11">
                  <c:v>D1</c:v>
                </c:pt>
                <c:pt idx="12">
                  <c:v>D2</c:v>
                </c:pt>
                <c:pt idx="13">
                  <c:v>D3</c:v>
                </c:pt>
                <c:pt idx="14">
                  <c:v>E1</c:v>
                </c:pt>
                <c:pt idx="15">
                  <c:v>E2</c:v>
                </c:pt>
                <c:pt idx="16">
                  <c:v>E3</c:v>
                </c:pt>
              </c:strCache>
            </c:strRef>
          </c:cat>
          <c:val>
            <c:numRef>
              <c:f>Subm!$L$6:$AB$6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43-4AF1-8835-87F303117E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2035568"/>
        <c:axId val="872030160"/>
      </c:barChart>
      <c:catAx>
        <c:axId val="87203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2030160"/>
        <c:crosses val="autoZero"/>
        <c:auto val="1"/>
        <c:lblAlgn val="ctr"/>
        <c:lblOffset val="100"/>
        <c:noMultiLvlLbl val="0"/>
      </c:catAx>
      <c:valAx>
        <c:axId val="87203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203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405564-97AD-4AD5-A1A4-D0CB99E517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D520E02-EEB0-4256-A9CC-720C23A1A66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7083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5564-97AD-4AD5-A1A4-D0CB99E517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0E02-EEB0-4256-A9CC-720C23A1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4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5564-97AD-4AD5-A1A4-D0CB99E517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0E02-EEB0-4256-A9CC-720C23A1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6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5564-97AD-4AD5-A1A4-D0CB99E517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0E02-EEB0-4256-A9CC-720C23A1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6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разд.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405564-97AD-4AD5-A1A4-D0CB99E517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520E02-EEB0-4256-A9CC-720C23A1A6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13943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5564-97AD-4AD5-A1A4-D0CB99E517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0E02-EEB0-4256-A9CC-720C23A1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8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5564-97AD-4AD5-A1A4-D0CB99E517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0E02-EEB0-4256-A9CC-720C23A1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6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5564-97AD-4AD5-A1A4-D0CB99E517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0E02-EEB0-4256-A9CC-720C23A1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9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5564-97AD-4AD5-A1A4-D0CB99E517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0E02-EEB0-4256-A9CC-720C23A1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2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405564-97AD-4AD5-A1A4-D0CB99E517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520E02-EEB0-4256-A9CC-720C23A1A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916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405564-97AD-4AD5-A1A4-D0CB99E517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520E02-EEB0-4256-A9CC-720C23A1A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445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48405564-97AD-4AD5-A1A4-D0CB99E517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D520E02-EEB0-4256-A9CC-720C23A1A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736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6BC6D37-1842-4643-8CB0-41A248E42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521C8E3C-9726-42C4-825B-59EB0EC18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346" y="2236305"/>
            <a:ext cx="6270922" cy="2806213"/>
          </a:xfrm>
        </p:spPr>
        <p:txBody>
          <a:bodyPr>
            <a:normAutofit/>
          </a:bodyPr>
          <a:lstStyle/>
          <a:p>
            <a:r>
              <a:rPr lang="bg-BG" sz="3200" dirty="0"/>
              <a:t>НАЦИОНАЛНО ОНЛАЙН СЪСТЕЗАНИЕ ПО ИНФОРМАТИКА </a:t>
            </a:r>
          </a:p>
          <a:p>
            <a:r>
              <a:rPr lang="en-US" sz="3200" dirty="0"/>
              <a:t>“</a:t>
            </a:r>
            <a:r>
              <a:rPr lang="bg-BG" sz="3200" dirty="0"/>
              <a:t>Д-Р МЛАДЕН МАНЕВ</a:t>
            </a:r>
            <a:r>
              <a:rPr lang="en-US" sz="3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1705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7301A7C-3F08-489E-8148-A458E9456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66775"/>
          </a:xfrm>
        </p:spPr>
        <p:txBody>
          <a:bodyPr/>
          <a:lstStyle/>
          <a:p>
            <a:r>
              <a:rPr lang="bg-BG"/>
              <a:t>Брой решения по групи</a:t>
            </a:r>
            <a:endParaRPr lang="en-US" dirty="0"/>
          </a:p>
        </p:txBody>
      </p:sp>
      <p:sp>
        <p:nvSpPr>
          <p:cNvPr id="6" name="Контейнер за съдържание 2">
            <a:extLst>
              <a:ext uri="{FF2B5EF4-FFF2-40B4-BE49-F238E27FC236}">
                <a16:creationId xmlns:a16="http://schemas.microsoft.com/office/drawing/2014/main" id="{D3949244-7415-4604-980B-2817D1F1FC25}"/>
              </a:ext>
            </a:extLst>
          </p:cNvPr>
          <p:cNvSpPr txBox="1">
            <a:spLocks/>
          </p:cNvSpPr>
          <p:nvPr/>
        </p:nvSpPr>
        <p:spPr>
          <a:xfrm>
            <a:off x="1028700" y="1395412"/>
            <a:ext cx="7620001" cy="1804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Ограничения: 80 решения за </a:t>
            </a:r>
            <a:r>
              <a:rPr lang="ru-RU" dirty="0" err="1"/>
              <a:t>групи</a:t>
            </a:r>
            <a:r>
              <a:rPr lang="ru-RU" dirty="0"/>
              <a:t> А и В, 60 решения за </a:t>
            </a:r>
            <a:r>
              <a:rPr lang="bg-BG" dirty="0"/>
              <a:t>групи </a:t>
            </a:r>
            <a:r>
              <a:rPr lang="en-US" dirty="0"/>
              <a:t>C, D </a:t>
            </a:r>
            <a:r>
              <a:rPr lang="bg-BG" dirty="0"/>
              <a:t>и Е </a:t>
            </a:r>
            <a:r>
              <a:rPr lang="en-US" dirty="0"/>
              <a:t>(</a:t>
            </a:r>
            <a:r>
              <a:rPr lang="bg-BG" dirty="0"/>
              <a:t>през поне 20 секунди</a:t>
            </a:r>
            <a:r>
              <a:rPr lang="en-US" dirty="0"/>
              <a:t>)</a:t>
            </a:r>
            <a:endParaRPr lang="ru-RU" dirty="0"/>
          </a:p>
          <a:p>
            <a:r>
              <a:rPr lang="ru-RU" dirty="0" err="1"/>
              <a:t>Броят</a:t>
            </a:r>
            <a:r>
              <a:rPr lang="ru-RU" dirty="0"/>
              <a:t> на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предадени</a:t>
            </a:r>
            <a:r>
              <a:rPr lang="ru-RU" dirty="0"/>
              <a:t> решения е 1867</a:t>
            </a:r>
          </a:p>
        </p:txBody>
      </p:sp>
      <p:graphicFrame>
        <p:nvGraphicFramePr>
          <p:cNvPr id="7" name="Контейнер за съдържание 6">
            <a:extLst>
              <a:ext uri="{FF2B5EF4-FFF2-40B4-BE49-F238E27FC236}">
                <a16:creationId xmlns:a16="http://schemas.microsoft.com/office/drawing/2014/main" id="{E258E069-01A9-47A7-A05F-9A454182D5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030974"/>
              </p:ext>
            </p:extLst>
          </p:nvPr>
        </p:nvGraphicFramePr>
        <p:xfrm>
          <a:off x="1185994" y="2835478"/>
          <a:ext cx="6929306" cy="3590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5354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>
            <a:extLst>
              <a:ext uri="{FF2B5EF4-FFF2-40B4-BE49-F238E27FC236}">
                <a16:creationId xmlns:a16="http://schemas.microsoft.com/office/drawing/2014/main" id="{AF417414-16B2-49F6-B099-22DE66E56C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993859"/>
              </p:ext>
            </p:extLst>
          </p:nvPr>
        </p:nvGraphicFramePr>
        <p:xfrm>
          <a:off x="1263592" y="1638300"/>
          <a:ext cx="72009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63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57DE35C-CFB8-4233-84E7-053350BA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Следващи стъпки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F983344-98A0-4C0F-BBB4-AF5146B36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Изготвяне на грамоти и сертификати за участниците</a:t>
            </a:r>
          </a:p>
          <a:p>
            <a:r>
              <a:rPr lang="bg-BG" dirty="0"/>
              <a:t>Публикуване на всички материали в сайта на състезанието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4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CB601AC-F192-44A7-8EA3-14360B64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685800"/>
            <a:ext cx="6972300" cy="1485900"/>
          </a:xfrm>
        </p:spPr>
        <p:txBody>
          <a:bodyPr/>
          <a:lstStyle/>
          <a:p>
            <a:r>
              <a:rPr lang="bg-BG" dirty="0"/>
              <a:t>Съдържание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DED7072-0B58-4AD6-A4A4-12964DFC9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171700"/>
            <a:ext cx="6388100" cy="3695700"/>
          </a:xfrm>
        </p:spPr>
        <p:txBody>
          <a:bodyPr/>
          <a:lstStyle/>
          <a:p>
            <a:r>
              <a:rPr lang="bg-BG" dirty="0"/>
              <a:t>Организация и подготовка</a:t>
            </a:r>
          </a:p>
          <a:p>
            <a:r>
              <a:rPr lang="bg-BG" dirty="0"/>
              <a:t>Процент на участие</a:t>
            </a:r>
          </a:p>
          <a:p>
            <a:r>
              <a:rPr lang="bg-BG" dirty="0"/>
              <a:t>Анализ на резултатите</a:t>
            </a:r>
          </a:p>
          <a:p>
            <a:r>
              <a:rPr lang="bg-BG" dirty="0"/>
              <a:t>Предадени решения</a:t>
            </a:r>
            <a:endParaRPr lang="en-US" dirty="0"/>
          </a:p>
          <a:p>
            <a:r>
              <a:rPr lang="bg-BG" dirty="0"/>
              <a:t>Следващи стъпки</a:t>
            </a:r>
          </a:p>
        </p:txBody>
      </p:sp>
    </p:spTree>
    <p:extLst>
      <p:ext uri="{BB962C8B-B14F-4D97-AF65-F5344CB8AC3E}">
        <p14:creationId xmlns:p14="http://schemas.microsoft.com/office/powerpoint/2010/main" val="294899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8072020-93A7-42DD-B77D-A8314F93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Организация и подготовка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909F7C9-58B4-45B5-8D51-E7558A1B7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Подготовка на задачите за състезанието</a:t>
            </a:r>
          </a:p>
          <a:p>
            <a:pPr lvl="1"/>
            <a:r>
              <a:rPr lang="en-US" dirty="0"/>
              <a:t>Call for tasks </a:t>
            </a:r>
            <a:r>
              <a:rPr lang="bg-BG" dirty="0"/>
              <a:t>насочен и към учениците</a:t>
            </a:r>
          </a:p>
          <a:p>
            <a:pPr lvl="1"/>
            <a:endParaRPr lang="bg-BG" dirty="0"/>
          </a:p>
          <a:p>
            <a:r>
              <a:rPr lang="bg-BG" dirty="0"/>
              <a:t>Подготовка на състезателната система</a:t>
            </a:r>
          </a:p>
          <a:p>
            <a:pPr lvl="1"/>
            <a:r>
              <a:rPr lang="bg-BG" dirty="0"/>
              <a:t>Нестандартна инсталация на </a:t>
            </a:r>
            <a:r>
              <a:rPr lang="en-US" dirty="0"/>
              <a:t>CMS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6B8318C-6483-4207-954C-791BD43B5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81024"/>
            <a:ext cx="7200900" cy="1485900"/>
          </a:xfrm>
        </p:spPr>
        <p:txBody>
          <a:bodyPr/>
          <a:lstStyle/>
          <a:p>
            <a:r>
              <a:rPr lang="bg-BG" dirty="0"/>
              <a:t>Участие по групи</a:t>
            </a:r>
            <a:endParaRPr lang="en-US" dirty="0"/>
          </a:p>
        </p:txBody>
      </p:sp>
      <p:sp>
        <p:nvSpPr>
          <p:cNvPr id="8" name="Контейнер за съдържание 2">
            <a:extLst>
              <a:ext uri="{FF2B5EF4-FFF2-40B4-BE49-F238E27FC236}">
                <a16:creationId xmlns:a16="http://schemas.microsoft.com/office/drawing/2014/main" id="{E581ECAF-931E-40BB-B5D1-D34C1A084609}"/>
              </a:ext>
            </a:extLst>
          </p:cNvPr>
          <p:cNvSpPr txBox="1">
            <a:spLocks/>
          </p:cNvSpPr>
          <p:nvPr/>
        </p:nvSpPr>
        <p:spPr>
          <a:xfrm>
            <a:off x="1028700" y="1518407"/>
            <a:ext cx="8115300" cy="156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 </a:t>
            </a:r>
            <a:r>
              <a:rPr lang="ru-RU" dirty="0" err="1"/>
              <a:t>състезанието</a:t>
            </a:r>
            <a:r>
              <a:rPr lang="ru-RU" dirty="0"/>
              <a:t> </a:t>
            </a:r>
            <a:r>
              <a:rPr lang="ru-RU" dirty="0" err="1"/>
              <a:t>участват</a:t>
            </a:r>
            <a:r>
              <a:rPr lang="ru-RU" dirty="0"/>
              <a:t> </a:t>
            </a:r>
            <a:r>
              <a:rPr lang="en-US" dirty="0"/>
              <a:t>124</a:t>
            </a:r>
            <a:r>
              <a:rPr lang="ru-RU" dirty="0"/>
              <a:t> от </a:t>
            </a:r>
            <a:r>
              <a:rPr lang="en-US" dirty="0"/>
              <a:t>270</a:t>
            </a:r>
            <a:r>
              <a:rPr lang="ru-RU" dirty="0"/>
              <a:t> </a:t>
            </a:r>
            <a:r>
              <a:rPr lang="ru-RU" dirty="0" err="1"/>
              <a:t>поканени</a:t>
            </a:r>
            <a:r>
              <a:rPr lang="ru-RU" dirty="0"/>
              <a:t> </a:t>
            </a:r>
            <a:r>
              <a:rPr lang="ru-RU" dirty="0" err="1"/>
              <a:t>ученици</a:t>
            </a:r>
            <a:r>
              <a:rPr lang="ru-RU" dirty="0"/>
              <a:t> </a:t>
            </a:r>
            <a:r>
              <a:rPr lang="en-US" dirty="0"/>
              <a:t>(46</a:t>
            </a:r>
            <a:r>
              <a:rPr lang="bg-BG" dirty="0"/>
              <a:t>%</a:t>
            </a:r>
            <a:r>
              <a:rPr lang="en-US" dirty="0"/>
              <a:t>)</a:t>
            </a:r>
            <a:endParaRPr lang="ru-RU" dirty="0"/>
          </a:p>
          <a:p>
            <a:r>
              <a:rPr lang="ru-RU" dirty="0"/>
              <a:t>Най-висок процент на участие - 6</a:t>
            </a:r>
            <a:r>
              <a:rPr lang="en-US" dirty="0"/>
              <a:t>7</a:t>
            </a:r>
            <a:r>
              <a:rPr lang="ru-RU" dirty="0"/>
              <a:t>% (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en-US" dirty="0"/>
              <a:t>B</a:t>
            </a:r>
            <a:r>
              <a:rPr lang="ru-RU" dirty="0"/>
              <a:t>) </a:t>
            </a:r>
          </a:p>
          <a:p>
            <a:r>
              <a:rPr lang="ru-RU" dirty="0"/>
              <a:t>Най-</a:t>
            </a:r>
            <a:r>
              <a:rPr lang="ru-RU" dirty="0" err="1"/>
              <a:t>нисък</a:t>
            </a:r>
            <a:r>
              <a:rPr lang="ru-RU" dirty="0"/>
              <a:t> процент на участие - </a:t>
            </a:r>
            <a:r>
              <a:rPr lang="en-US" dirty="0"/>
              <a:t>27</a:t>
            </a:r>
            <a:r>
              <a:rPr lang="ru-RU" dirty="0"/>
              <a:t>% (</a:t>
            </a:r>
            <a:r>
              <a:rPr lang="ru-RU" dirty="0" err="1"/>
              <a:t>група</a:t>
            </a:r>
            <a:r>
              <a:rPr lang="ru-RU" dirty="0"/>
              <a:t> А)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9" name="Контейнер за съдържание 8">
            <a:extLst>
              <a:ext uri="{FF2B5EF4-FFF2-40B4-BE49-F238E27FC236}">
                <a16:creationId xmlns:a16="http://schemas.microsoft.com/office/drawing/2014/main" id="{A0244F15-609D-4583-A29F-D0AA3446C0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014868"/>
              </p:ext>
            </p:extLst>
          </p:nvPr>
        </p:nvGraphicFramePr>
        <p:xfrm>
          <a:off x="1778465" y="3004307"/>
          <a:ext cx="6123964" cy="2620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4335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1832D9E-351B-4D44-A2E9-90DCD828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Анализ на резултатите</a:t>
            </a:r>
            <a:endParaRPr lang="en-US" dirty="0"/>
          </a:p>
        </p:txBody>
      </p:sp>
      <p:graphicFrame>
        <p:nvGraphicFramePr>
          <p:cNvPr id="7" name="Контейнер за съдържание 6">
            <a:extLst>
              <a:ext uri="{FF2B5EF4-FFF2-40B4-BE49-F238E27FC236}">
                <a16:creationId xmlns:a16="http://schemas.microsoft.com/office/drawing/2014/main" id="{6B089AE0-3AE1-4FB3-8ADA-31DC3520EA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99820"/>
              </p:ext>
            </p:extLst>
          </p:nvPr>
        </p:nvGraphicFramePr>
        <p:xfrm>
          <a:off x="1439759" y="1699382"/>
          <a:ext cx="6907285" cy="416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477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1832D9E-351B-4D44-A2E9-90DCD828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Анализ на резултатите</a:t>
            </a:r>
            <a:endParaRPr lang="en-US" dirty="0"/>
          </a:p>
        </p:txBody>
      </p:sp>
      <p:graphicFrame>
        <p:nvGraphicFramePr>
          <p:cNvPr id="8" name="Контейнер за съдържание 7">
            <a:extLst>
              <a:ext uri="{FF2B5EF4-FFF2-40B4-BE49-F238E27FC236}">
                <a16:creationId xmlns:a16="http://schemas.microsoft.com/office/drawing/2014/main" id="{527A970A-935D-4457-BFF2-217C6A6348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819461"/>
              </p:ext>
            </p:extLst>
          </p:nvPr>
        </p:nvGraphicFramePr>
        <p:xfrm>
          <a:off x="1526796" y="1719743"/>
          <a:ext cx="6769916" cy="401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7042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1832D9E-351B-4D44-A2E9-90DCD828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Анализ на резултатите</a:t>
            </a:r>
            <a:endParaRPr lang="en-US" dirty="0"/>
          </a:p>
        </p:txBody>
      </p:sp>
      <p:graphicFrame>
        <p:nvGraphicFramePr>
          <p:cNvPr id="8" name="Контейнер за съдържание 7">
            <a:extLst>
              <a:ext uri="{FF2B5EF4-FFF2-40B4-BE49-F238E27FC236}">
                <a16:creationId xmlns:a16="http://schemas.microsoft.com/office/drawing/2014/main" id="{CE24AE03-71C5-4929-B6A1-26330D537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132333"/>
              </p:ext>
            </p:extLst>
          </p:nvPr>
        </p:nvGraphicFramePr>
        <p:xfrm>
          <a:off x="1543574" y="1786856"/>
          <a:ext cx="6904139" cy="3862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3898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1832D9E-351B-4D44-A2E9-90DCD828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Анализ на резултатите</a:t>
            </a:r>
            <a:endParaRPr lang="en-US" dirty="0"/>
          </a:p>
        </p:txBody>
      </p:sp>
      <p:graphicFrame>
        <p:nvGraphicFramePr>
          <p:cNvPr id="9" name="Контейнер за съдържание 8">
            <a:extLst>
              <a:ext uri="{FF2B5EF4-FFF2-40B4-BE49-F238E27FC236}">
                <a16:creationId xmlns:a16="http://schemas.microsoft.com/office/drawing/2014/main" id="{910CFA7C-821B-45A5-8B88-86D892A5D9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669739"/>
              </p:ext>
            </p:extLst>
          </p:nvPr>
        </p:nvGraphicFramePr>
        <p:xfrm>
          <a:off x="1409352" y="1803634"/>
          <a:ext cx="7063530" cy="372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6973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1832D9E-351B-4D44-A2E9-90DCD828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Анализ на резултатите</a:t>
            </a:r>
            <a:endParaRPr lang="en-US" dirty="0"/>
          </a:p>
        </p:txBody>
      </p:sp>
      <p:graphicFrame>
        <p:nvGraphicFramePr>
          <p:cNvPr id="6" name="Контейнер за съдържание 5">
            <a:extLst>
              <a:ext uri="{FF2B5EF4-FFF2-40B4-BE49-F238E27FC236}">
                <a16:creationId xmlns:a16="http://schemas.microsoft.com/office/drawing/2014/main" id="{5AECFF6C-FF40-4075-B0D6-89EF8FCC4D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305343"/>
              </p:ext>
            </p:extLst>
          </p:nvPr>
        </p:nvGraphicFramePr>
        <p:xfrm>
          <a:off x="1644242" y="2046914"/>
          <a:ext cx="6585358" cy="3510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3724008"/>
      </p:ext>
    </p:extLst>
  </p:cSld>
  <p:clrMapOvr>
    <a:masterClrMapping/>
  </p:clrMapOvr>
</p:sld>
</file>

<file path=ppt/theme/theme1.xml><?xml version="1.0" encoding="utf-8"?>
<a:theme xmlns:a="http://schemas.openxmlformats.org/drawingml/2006/main" name="Реколта">
  <a:themeElements>
    <a:clrScheme name="Реколт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Реколт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Реколт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75E95A0F27BD47AC31300285970B0D" ma:contentTypeVersion="12" ma:contentTypeDescription="Create a new document." ma:contentTypeScope="" ma:versionID="f367f274251a3274e20b98dc430307fa">
  <xsd:schema xmlns:xsd="http://www.w3.org/2001/XMLSchema" xmlns:xs="http://www.w3.org/2001/XMLSchema" xmlns:p="http://schemas.microsoft.com/office/2006/metadata/properties" xmlns:ns3="0f1bafad-2bef-486d-a10d-70434011b57b" xmlns:ns4="22ed0b84-1c1a-4e2f-9e80-b3044996c17d" targetNamespace="http://schemas.microsoft.com/office/2006/metadata/properties" ma:root="true" ma:fieldsID="26b80a676161c80ed23664e947fcc455" ns3:_="" ns4:_="">
    <xsd:import namespace="0f1bafad-2bef-486d-a10d-70434011b57b"/>
    <xsd:import namespace="22ed0b84-1c1a-4e2f-9e80-b3044996c17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bafad-2bef-486d-a10d-70434011b57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ed0b84-1c1a-4e2f-9e80-b3044996c1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0750C5-1159-4159-88EC-24DE84F7C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bafad-2bef-486d-a10d-70434011b57b"/>
    <ds:schemaRef ds:uri="22ed0b84-1c1a-4e2f-9e80-b3044996c1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D372F0-0347-45D0-BD07-AB5A6E83B0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4A565B-4811-42F1-806C-384EB52D45A1}">
  <ds:schemaRefs>
    <ds:schemaRef ds:uri="22ed0b84-1c1a-4e2f-9e80-b3044996c17d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0f1bafad-2bef-486d-a10d-70434011b57b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TM10001105[[fn=Реколта]]</Template>
  <TotalTime>789</TotalTime>
  <Words>176</Words>
  <Application>Microsoft Office PowerPoint</Application>
  <PresentationFormat>Презентация на цял екран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4" baseType="lpstr">
      <vt:lpstr>Franklin Gothic Book</vt:lpstr>
      <vt:lpstr>Реколта</vt:lpstr>
      <vt:lpstr>  </vt:lpstr>
      <vt:lpstr>Съдържание</vt:lpstr>
      <vt:lpstr>Организация и подготовка</vt:lpstr>
      <vt:lpstr>Участие по групи</vt:lpstr>
      <vt:lpstr>Анализ на резултатите</vt:lpstr>
      <vt:lpstr>Анализ на резултатите</vt:lpstr>
      <vt:lpstr>Анализ на резултатите</vt:lpstr>
      <vt:lpstr>Анализ на резултатите</vt:lpstr>
      <vt:lpstr>Анализ на резултатите</vt:lpstr>
      <vt:lpstr>Брой решения по групи</vt:lpstr>
      <vt:lpstr>Презентация на PowerPoint</vt:lpstr>
      <vt:lpstr>Следващи стъпки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Добрин Башев</dc:creator>
  <cp:lastModifiedBy>Добрин Башев</cp:lastModifiedBy>
  <cp:revision>17</cp:revision>
  <dcterms:created xsi:type="dcterms:W3CDTF">2020-09-22T11:06:58Z</dcterms:created>
  <dcterms:modified xsi:type="dcterms:W3CDTF">2021-09-26T06:25:05Z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0x010100DD75E95A0F27BD47AC31300285970B0D</vt:lpwstr>
  </property>
</Properties>
</file>