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  <p:embeddedFont>
      <p:font typeface="Maven Pro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avenPro-bold.fntdata"/><Relationship Id="rId6" Type="http://schemas.openxmlformats.org/officeDocument/2006/relationships/slide" Target="slides/slide1.xml"/><Relationship Id="rId18" Type="http://schemas.openxmlformats.org/officeDocument/2006/relationships/font" Target="fonts/MavenPr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4b5cbd9efc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4b5cbd9efc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15233f07eb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15233f07eb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15233f07eb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15233f07eb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15233f07eb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15233f07eb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15233f07eb0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15233f07eb0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152a2691d6f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152a2691d6f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152a2691d6f_0_2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152a2691d6f_0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Анализ на задачи от А група през 2021/2022 г.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Есенен Турнир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Heaps</a:t>
            </a:r>
            <a:r>
              <a:rPr lang="en-GB" sz="1700"/>
              <a:t> - Теория на игрите, Числа на Грънди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Miners</a:t>
            </a:r>
            <a:r>
              <a:rPr lang="en-GB" sz="1700"/>
              <a:t> - Сегментно дърво, Ойлерово обхождане на дърво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News</a:t>
            </a:r>
            <a:r>
              <a:rPr lang="en-GB" sz="1700"/>
              <a:t> - 2D Сегментно Дърво, Ойлерово обхождане на дърво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Hint</a:t>
            </a:r>
            <a:r>
              <a:rPr lang="en-GB" sz="1700"/>
              <a:t> - Коренова Декомпозиция, Интерактивна задача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Delivery </a:t>
            </a:r>
            <a:r>
              <a:rPr lang="en-GB" sz="1700"/>
              <a:t>- Завъртане на координатната система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Rabbit </a:t>
            </a:r>
            <a:r>
              <a:rPr lang="en-GB" sz="1700"/>
              <a:t>- Случаи, Стратегии</a:t>
            </a:r>
            <a:endParaRPr sz="1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НОИ 3-ти кръг</a:t>
            </a:r>
            <a:endParaRPr/>
          </a:p>
        </p:txBody>
      </p:sp>
      <p:sp>
        <p:nvSpPr>
          <p:cNvPr id="290" name="Google Shape;290;p1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Gcd</a:t>
            </a:r>
            <a:r>
              <a:rPr lang="en-GB" sz="1700"/>
              <a:t> - Интерактивна задача, Прости числа, Наблюдения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Colors</a:t>
            </a:r>
            <a:r>
              <a:rPr lang="en-GB" sz="1700"/>
              <a:t> - Хеви-лайт декомпозиция, Ойлерово обхождане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Polymers</a:t>
            </a:r>
            <a:r>
              <a:rPr lang="en-GB" sz="1700"/>
              <a:t> - Бързо умножение на матрици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Poker</a:t>
            </a:r>
            <a:r>
              <a:rPr lang="en-GB" sz="1700"/>
              <a:t> - Стратегии, Нестандартна задача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Gcd2</a:t>
            </a:r>
            <a:r>
              <a:rPr b="1" lang="en-GB" sz="1700"/>
              <a:t> </a:t>
            </a:r>
            <a:r>
              <a:rPr lang="en-GB" sz="1700"/>
              <a:t>- Теория на числата, Включване-изключване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Rots </a:t>
            </a:r>
            <a:r>
              <a:rPr lang="en-GB" sz="1700"/>
              <a:t>- Сегментно дърво</a:t>
            </a:r>
            <a:endParaRPr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Пролетни Състезания</a:t>
            </a:r>
            <a:endParaRPr/>
          </a:p>
        </p:txBody>
      </p:sp>
      <p:sp>
        <p:nvSpPr>
          <p:cNvPr id="296" name="Google Shape;296;p1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Pairs</a:t>
            </a:r>
            <a:r>
              <a:rPr lang="en-GB" sz="1700"/>
              <a:t> - Разделяй и владей, Геометрия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Shoes</a:t>
            </a:r>
            <a:r>
              <a:rPr lang="en-GB" sz="1700"/>
              <a:t> - Интерактивна задача, Двоично Търсене, </a:t>
            </a:r>
            <a:r>
              <a:rPr lang="en-GB" sz="1700"/>
              <a:t>Теория на информацията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Rain</a:t>
            </a:r>
            <a:r>
              <a:rPr lang="en-GB" sz="1700"/>
              <a:t> - Наблюдения, ДФС</a:t>
            </a:r>
            <a:endParaRPr sz="1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Контролни Състезания</a:t>
            </a:r>
            <a:endParaRPr/>
          </a:p>
        </p:txBody>
      </p:sp>
      <p:sp>
        <p:nvSpPr>
          <p:cNvPr id="302" name="Google Shape;302;p17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Foresight</a:t>
            </a:r>
            <a:r>
              <a:rPr lang="en-GB" sz="1700"/>
              <a:t> - Малко към голямо обединяване, Двоично търсене, БФС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Hedghehog</a:t>
            </a:r>
            <a:r>
              <a:rPr lang="en-GB" sz="1700"/>
              <a:t> - Битсет, Наблюдения, Разделяй и владей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Hillclimbing</a:t>
            </a:r>
            <a:r>
              <a:rPr lang="en-GB" sz="1700"/>
              <a:t> - Алчен алгоритъм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Registers </a:t>
            </a:r>
            <a:r>
              <a:rPr lang="en-GB" sz="1700"/>
              <a:t>- Програмен език, Loop Unrolling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Vote </a:t>
            </a:r>
            <a:r>
              <a:rPr lang="en-GB" sz="1700"/>
              <a:t>- Trie, Комбинаторика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Minimize </a:t>
            </a:r>
            <a:r>
              <a:rPr lang="en-GB" sz="1700"/>
              <a:t>- ДП, Структури от данни</a:t>
            </a:r>
            <a:endParaRPr sz="1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Летен Турнир</a:t>
            </a:r>
            <a:endParaRPr/>
          </a:p>
        </p:txBody>
      </p:sp>
      <p:sp>
        <p:nvSpPr>
          <p:cNvPr id="308" name="Google Shape;308;p18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Memory</a:t>
            </a:r>
            <a:r>
              <a:rPr b="1" lang="en-GB" sz="1700"/>
              <a:t> </a:t>
            </a:r>
            <a:r>
              <a:rPr lang="en-GB" sz="1700"/>
              <a:t>- Нестандартна задача, Малко памет, Очаквана стойност, Вероятност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Ram</a:t>
            </a:r>
            <a:r>
              <a:rPr lang="en-GB" sz="1700"/>
              <a:t> - Aliens trick, Convex hull trick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Colors</a:t>
            </a:r>
            <a:r>
              <a:rPr lang="en-GB" sz="1700"/>
              <a:t> - Дървета, Малки и големи заявки</a:t>
            </a:r>
            <a:endParaRPr sz="1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Най-често срещани алгоритми и техники</a:t>
            </a:r>
            <a:endParaRPr/>
          </a:p>
        </p:txBody>
      </p:sp>
      <p:sp>
        <p:nvSpPr>
          <p:cNvPr id="314" name="Google Shape;314;p1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15" name="Google Shape;315;p19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886" y="1501575"/>
            <a:ext cx="8318328" cy="3174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Сравнение с IOI 2022</a:t>
            </a:r>
            <a:endParaRPr/>
          </a:p>
        </p:txBody>
      </p:sp>
      <p:sp>
        <p:nvSpPr>
          <p:cNvPr id="321" name="Google Shape;321;p20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Fish</a:t>
            </a:r>
            <a:r>
              <a:rPr lang="en-GB" sz="1700"/>
              <a:t> - Наблюдения, ДП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Prisoner</a:t>
            </a:r>
            <a:r>
              <a:rPr lang="en-GB" sz="1700"/>
              <a:t> - Нестандартна задача, Двоично представяне на число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Towers </a:t>
            </a:r>
            <a:r>
              <a:rPr lang="en-GB" sz="1700"/>
              <a:t>- Алчен алгоритъм, Сегментно дърво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Circuits </a:t>
            </a:r>
            <a:r>
              <a:rPr lang="en-GB" sz="1700"/>
              <a:t>- Сегментно дърво, ДП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Insects </a:t>
            </a:r>
            <a:r>
              <a:rPr lang="en-GB" sz="1700"/>
              <a:t>- Интерактивна задача, Двоично търсене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GB" sz="1700"/>
              <a:t>Islands </a:t>
            </a:r>
            <a:r>
              <a:rPr lang="en-GB" sz="1700"/>
              <a:t>- Графи, Конструктивна задача, Наблюдения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