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63" r:id="rId10"/>
    <p:sldId id="266" r:id="rId11"/>
    <p:sldId id="265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7" d="100"/>
          <a:sy n="67" d="100"/>
        </p:scale>
        <p:origin x="83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430C8C-ECC7-4DEE-A0F4-F72C436BDA89}" type="datetimeFigureOut">
              <a:rPr lang="bg-BG" smtClean="0"/>
              <a:t>21.9.2023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A0806F49-34A2-4E77-9FC1-8386ECB4B685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165631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430C8C-ECC7-4DEE-A0F4-F72C436BDA89}" type="datetimeFigureOut">
              <a:rPr lang="bg-BG" smtClean="0"/>
              <a:t>21.9.2023 г.</a:t>
            </a:fld>
            <a:endParaRPr lang="bg-B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A0806F49-34A2-4E77-9FC1-8386ECB4B685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888934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430C8C-ECC7-4DEE-A0F4-F72C436BDA89}" type="datetimeFigureOut">
              <a:rPr lang="bg-BG" smtClean="0"/>
              <a:t>21.9.2023 г.</a:t>
            </a:fld>
            <a:endParaRPr lang="bg-B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A0806F49-34A2-4E77-9FC1-8386ECB4B685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3145599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430C8C-ECC7-4DEE-A0F4-F72C436BDA89}" type="datetimeFigureOut">
              <a:rPr lang="bg-BG" smtClean="0"/>
              <a:t>21.9.2023 г.</a:t>
            </a:fld>
            <a:endParaRPr lang="bg-B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A0806F49-34A2-4E77-9FC1-8386ECB4B685}" type="slidenum">
              <a:rPr lang="bg-BG" smtClean="0"/>
              <a:t>‹#›</a:t>
            </a:fld>
            <a:endParaRPr lang="bg-BG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439535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430C8C-ECC7-4DEE-A0F4-F72C436BDA89}" type="datetimeFigureOut">
              <a:rPr lang="bg-BG" smtClean="0"/>
              <a:t>21.9.2023 г.</a:t>
            </a:fld>
            <a:endParaRPr lang="bg-B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A0806F49-34A2-4E77-9FC1-8386ECB4B685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1430589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430C8C-ECC7-4DEE-A0F4-F72C436BDA89}" type="datetimeFigureOut">
              <a:rPr lang="bg-BG" smtClean="0"/>
              <a:t>21.9.2023 г.</a:t>
            </a:fld>
            <a:endParaRPr lang="bg-BG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06F49-34A2-4E77-9FC1-8386ECB4B685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2596215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430C8C-ECC7-4DEE-A0F4-F72C436BDA89}" type="datetimeFigureOut">
              <a:rPr lang="bg-BG" smtClean="0"/>
              <a:t>21.9.2023 г.</a:t>
            </a:fld>
            <a:endParaRPr lang="bg-BG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06F49-34A2-4E77-9FC1-8386ECB4B685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2938121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430C8C-ECC7-4DEE-A0F4-F72C436BDA89}" type="datetimeFigureOut">
              <a:rPr lang="bg-BG" smtClean="0"/>
              <a:t>21.9.2023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06F49-34A2-4E77-9FC1-8386ECB4B685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3190315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88430C8C-ECC7-4DEE-A0F4-F72C436BDA89}" type="datetimeFigureOut">
              <a:rPr lang="bg-BG" smtClean="0"/>
              <a:t>21.9.2023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A0806F49-34A2-4E77-9FC1-8386ECB4B685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41071844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430C8C-ECC7-4DEE-A0F4-F72C436BDA89}" type="datetimeFigureOut">
              <a:rPr lang="bg-BG" smtClean="0"/>
              <a:t>21.9.2023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06F49-34A2-4E77-9FC1-8386ECB4B685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42550143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430C8C-ECC7-4DEE-A0F4-F72C436BDA89}" type="datetimeFigureOut">
              <a:rPr lang="bg-BG" smtClean="0"/>
              <a:t>21.9.2023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A0806F49-34A2-4E77-9FC1-8386ECB4B685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41553965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430C8C-ECC7-4DEE-A0F4-F72C436BDA89}" type="datetimeFigureOut">
              <a:rPr lang="bg-BG" smtClean="0"/>
              <a:t>21.9.2023 г.</a:t>
            </a:fld>
            <a:endParaRPr lang="bg-B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06F49-34A2-4E77-9FC1-8386ECB4B685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42732384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430C8C-ECC7-4DEE-A0F4-F72C436BDA89}" type="datetimeFigureOut">
              <a:rPr lang="bg-BG" smtClean="0"/>
              <a:t>21.9.2023 г.</a:t>
            </a:fld>
            <a:endParaRPr lang="bg-BG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06F49-34A2-4E77-9FC1-8386ECB4B685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6771462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430C8C-ECC7-4DEE-A0F4-F72C436BDA89}" type="datetimeFigureOut">
              <a:rPr lang="bg-BG" smtClean="0"/>
              <a:t>21.9.2023 г.</a:t>
            </a:fld>
            <a:endParaRPr lang="bg-BG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06F49-34A2-4E77-9FC1-8386ECB4B685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2894022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430C8C-ECC7-4DEE-A0F4-F72C436BDA89}" type="datetimeFigureOut">
              <a:rPr lang="bg-BG" smtClean="0"/>
              <a:t>21.9.2023 г.</a:t>
            </a:fld>
            <a:endParaRPr lang="bg-BG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06F49-34A2-4E77-9FC1-8386ECB4B685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40321000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430C8C-ECC7-4DEE-A0F4-F72C436BDA89}" type="datetimeFigureOut">
              <a:rPr lang="bg-BG" smtClean="0"/>
              <a:t>21.9.2023 г.</a:t>
            </a:fld>
            <a:endParaRPr lang="bg-B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06F49-34A2-4E77-9FC1-8386ECB4B685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0775086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430C8C-ECC7-4DEE-A0F4-F72C436BDA89}" type="datetimeFigureOut">
              <a:rPr lang="bg-BG" smtClean="0"/>
              <a:t>21.9.2023 г.</a:t>
            </a:fld>
            <a:endParaRPr lang="bg-B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06F49-34A2-4E77-9FC1-8386ECB4B685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8819434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430C8C-ECC7-4DEE-A0F4-F72C436BDA89}" type="datetimeFigureOut">
              <a:rPr lang="bg-BG" smtClean="0"/>
              <a:t>21.9.2023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806F49-34A2-4E77-9FC1-8386ECB4B685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49830712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228600" algn="ctr" rotWithShape="0">
              <a:prstClr val="black">
                <a:alpha val="53000"/>
              </a:prst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228600" algn="ctr" rotWithShape="0">
              <a:prstClr val="black">
                <a:alpha val="53000"/>
              </a:prst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228600" algn="ctr" rotWithShape="0">
              <a:prstClr val="black">
                <a:alpha val="53000"/>
              </a:prst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228600" algn="ctr" rotWithShape="0">
              <a:prstClr val="black">
                <a:alpha val="53000"/>
              </a:prst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228600" algn="ctr" rotWithShape="0">
              <a:prstClr val="black">
                <a:alpha val="53000"/>
              </a:prst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6A319B-1195-EEE4-78A0-99B8318AF1F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EJOI 2023</a:t>
            </a:r>
            <a:endParaRPr lang="bg-BG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FC31474-795C-532F-1B1A-417B4D705B4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bg-BG" dirty="0"/>
              <a:t>Един от най-големите успехи на българската делегация на</a:t>
            </a:r>
            <a:r>
              <a:rPr lang="en-US" dirty="0"/>
              <a:t> EJOI</a:t>
            </a:r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33953813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5EEA00-1C17-6990-58B6-7C284B1A45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/>
              <a:t>ЧЕТВЪРТИ ДЕН - ЕКСКУРЗИЯ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05A98E5-866F-F7DE-C84C-DE6EC8E0B7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86561" y="3272349"/>
            <a:ext cx="4905132" cy="226617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44CA622-4DD8-3B8F-C15E-76D9C02302B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2" r="4088" b="26745"/>
          <a:stretch/>
        </p:blipFill>
        <p:spPr>
          <a:xfrm>
            <a:off x="2242" y="4368473"/>
            <a:ext cx="4003800" cy="248952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AF8ED1D-C498-4C2E-123B-21263C2C98F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2" b="5926"/>
          <a:stretch/>
        </p:blipFill>
        <p:spPr>
          <a:xfrm rot="5400000">
            <a:off x="8394065" y="3062304"/>
            <a:ext cx="4384380" cy="320700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D374A1F-4AC7-53FE-DBF2-B15F449FDE1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83" r="30817"/>
          <a:stretch/>
        </p:blipFill>
        <p:spPr>
          <a:xfrm>
            <a:off x="6272213" y="2473618"/>
            <a:ext cx="2828925" cy="4384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8863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00FBF6-A9A3-8123-D25E-B10461E509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/>
              <a:t>ПЕТИ ДЕН – </a:t>
            </a:r>
            <a:r>
              <a:rPr lang="en-US" dirty="0"/>
              <a:t>II </a:t>
            </a:r>
            <a:r>
              <a:rPr lang="bg-BG" dirty="0"/>
              <a:t>СЪСТЕЗАТЕЛЕН ДЕН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E6B4D5-EB91-028D-6B47-4E4C7891EE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2336872"/>
            <a:ext cx="9613861" cy="4292528"/>
          </a:xfrm>
        </p:spPr>
        <p:txBody>
          <a:bodyPr>
            <a:normAutofit/>
          </a:bodyPr>
          <a:lstStyle/>
          <a:p>
            <a:r>
              <a:rPr lang="bg-BG" dirty="0"/>
              <a:t>По-балансирана тема – с една средно лесна задача и две средни задачи</a:t>
            </a:r>
          </a:p>
          <a:p>
            <a:r>
              <a:rPr lang="bg-BG" dirty="0"/>
              <a:t>Задача </a:t>
            </a:r>
            <a:r>
              <a:rPr lang="en-US" dirty="0"/>
              <a:t>puzzle – </a:t>
            </a:r>
            <a:r>
              <a:rPr lang="bg-BG" dirty="0"/>
              <a:t>игра приличаща малко на играта 15, на един ход се хваща един ред или колона, разбърква се и се слага най-отдолу или най-отдясно съответно и трябва да се достигне наредена таблица</a:t>
            </a:r>
          </a:p>
          <a:p>
            <a:r>
              <a:rPr lang="bg-BG" dirty="0"/>
              <a:t>Задача </a:t>
            </a:r>
            <a:r>
              <a:rPr lang="en-US" dirty="0"/>
              <a:t>infection – </a:t>
            </a:r>
            <a:r>
              <a:rPr lang="bg-BG" dirty="0"/>
              <a:t>от всеки връх в дърво се пуска зараза до определена дълбочина по отделно и се търси за всяка зараза колко пътища не са „много“ заразени</a:t>
            </a:r>
          </a:p>
          <a:p>
            <a:r>
              <a:rPr lang="bg-BG" dirty="0"/>
              <a:t>Задача </a:t>
            </a:r>
            <a:r>
              <a:rPr lang="en-US" dirty="0"/>
              <a:t>team – </a:t>
            </a:r>
            <a:r>
              <a:rPr lang="bg-BG" dirty="0"/>
              <a:t>трябва да се определи подходящ ред на попълване на екип, така че да се максимизира някакво условие</a:t>
            </a:r>
          </a:p>
        </p:txBody>
      </p:sp>
    </p:spTree>
    <p:extLst>
      <p:ext uri="{BB962C8B-B14F-4D97-AF65-F5344CB8AC3E}">
        <p14:creationId xmlns:p14="http://schemas.microsoft.com/office/powerpoint/2010/main" val="32726344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F1E4F7-14F4-3990-94C8-FCFB890356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/>
              <a:t>ПЕТИ ДЕН – АНДРЕЙ СПЕЧЕЛИ </a:t>
            </a:r>
            <a:r>
              <a:rPr lang="en-US" dirty="0"/>
              <a:t>EJOI</a:t>
            </a:r>
            <a:endParaRPr lang="bg-BG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DF9852B-1744-F999-BB92-0B3DC02B5A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982" y="2419350"/>
            <a:ext cx="9982200" cy="201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3127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213629-77BC-FC77-5F48-4FCA4DC5B7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/>
              <a:t>ПЕТИ ДЕН – БЪЛГАРИЯ СПЕЧЕЛИ И ИЗБОРИТЕ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4182E5-F798-0FE5-813A-BBA0E46A80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bg-BG" dirty="0"/>
              <a:t>След драматични гласувания:</a:t>
            </a:r>
          </a:p>
          <a:p>
            <a:r>
              <a:rPr lang="bg-BG" dirty="0"/>
              <a:t>Бисерка Йовчева спечели изборите за президент на </a:t>
            </a:r>
            <a:r>
              <a:rPr lang="en-US" dirty="0"/>
              <a:t>EJOI</a:t>
            </a:r>
            <a:r>
              <a:rPr lang="bg-BG" dirty="0"/>
              <a:t> (следващите 3 години)</a:t>
            </a:r>
          </a:p>
          <a:p>
            <a:r>
              <a:rPr lang="bg-BG" dirty="0"/>
              <a:t>Илиян Йорданов спечели изборите за международния научен комитет </a:t>
            </a:r>
            <a:r>
              <a:rPr lang="en-US" dirty="0"/>
              <a:t>ISC </a:t>
            </a:r>
            <a:r>
              <a:rPr lang="bg-BG" dirty="0"/>
              <a:t>(следващите 3 години)</a:t>
            </a:r>
          </a:p>
          <a:p>
            <a:endParaRPr lang="bg-BG" dirty="0"/>
          </a:p>
          <a:p>
            <a:r>
              <a:rPr lang="bg-BG" dirty="0"/>
              <a:t>Освен това се гласува Русия да не участва до края на войната в </a:t>
            </a:r>
            <a:r>
              <a:rPr lang="en-US" dirty="0"/>
              <a:t>EJOI</a:t>
            </a:r>
            <a:r>
              <a:rPr lang="bg-BG" dirty="0"/>
              <a:t>, а Беларус само следващата година</a:t>
            </a:r>
            <a:r>
              <a:rPr lang="en-US" dirty="0"/>
              <a:t> </a:t>
            </a:r>
            <a:r>
              <a:rPr lang="bg-BG" dirty="0"/>
              <a:t>засега</a:t>
            </a:r>
          </a:p>
        </p:txBody>
      </p:sp>
    </p:spTree>
    <p:extLst>
      <p:ext uri="{BB962C8B-B14F-4D97-AF65-F5344CB8AC3E}">
        <p14:creationId xmlns:p14="http://schemas.microsoft.com/office/powerpoint/2010/main" val="27956254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F29F62-F264-BE34-7EEC-4B43E64117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/>
              <a:t>ПЕТИ ДЕН – ПРАЗНУВАНЕ СЛЕД УСПЕХИТЕ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F508237-FF26-4067-48CE-E2B14BDD241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375" b="38148"/>
          <a:stretch/>
        </p:blipFill>
        <p:spPr>
          <a:xfrm rot="5400000">
            <a:off x="-80513" y="3080894"/>
            <a:ext cx="4486273" cy="229642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5BD4780-91AF-CCE0-DA24-2395D1E51E08}"/>
              </a:ext>
            </a:extLst>
          </p:cNvPr>
          <p:cNvSpPr txBox="1"/>
          <p:nvPr/>
        </p:nvSpPr>
        <p:spPr>
          <a:xfrm>
            <a:off x="300575" y="6439378"/>
            <a:ext cx="37240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dirty="0"/>
              <a:t>Грузинска </a:t>
            </a:r>
            <a:r>
              <a:rPr lang="bg-BG" dirty="0" err="1"/>
              <a:t>чача</a:t>
            </a:r>
            <a:r>
              <a:rPr lang="bg-BG" dirty="0"/>
              <a:t> и грузинско вино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7AB2FAD-5B69-9301-B6F4-CAD5FD766FF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84" r="6104"/>
          <a:stretch/>
        </p:blipFill>
        <p:spPr>
          <a:xfrm rot="5400000">
            <a:off x="5882206" y="2205561"/>
            <a:ext cx="4480475" cy="405288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766DC03-4515-FD73-DEA3-C5134A1ECAB4}"/>
              </a:ext>
            </a:extLst>
          </p:cNvPr>
          <p:cNvSpPr txBox="1"/>
          <p:nvPr/>
        </p:nvSpPr>
        <p:spPr>
          <a:xfrm>
            <a:off x="6651527" y="6432950"/>
            <a:ext cx="29418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dirty="0"/>
              <a:t>Югославия се съедини </a:t>
            </a:r>
            <a:r>
              <a:rPr lang="en-US" dirty="0"/>
              <a:t>:)</a:t>
            </a:r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29091624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C7A8F4-EDC4-0D61-5344-415184E60B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/>
              <a:t>ШЕСТИ ДЕН - ЕКСКУРЗИЯ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9068294-8CF2-CDBA-296D-F73AD68E563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317"/>
          <a:stretch/>
        </p:blipFill>
        <p:spPr>
          <a:xfrm>
            <a:off x="0" y="1985963"/>
            <a:ext cx="5695949" cy="487203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0D8EA8F-3FE4-B3FB-F1B3-F912CCFFC2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5949" y="1985962"/>
            <a:ext cx="6496051" cy="4872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6983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2F7F46-2665-7E6E-A22D-F302D4D121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/>
              <a:t>ЦЕНАТА НА УСПЕХА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C18DDD2-7C0F-C246-DDCC-653EEB0D20B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42" b="10983"/>
          <a:stretch/>
        </p:blipFill>
        <p:spPr>
          <a:xfrm>
            <a:off x="1657350" y="1999334"/>
            <a:ext cx="8877300" cy="4858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7748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AF6CAC-3C89-9A14-8780-29815FE4FA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/>
              <a:t>ШЕСТИ ДЕН - ЗАКРИВАНЕ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1DEEC0-4CA1-C2F7-5DE1-F0225F12DF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1951110"/>
            <a:ext cx="9613861" cy="3599316"/>
          </a:xfrm>
        </p:spPr>
        <p:txBody>
          <a:bodyPr/>
          <a:lstStyle/>
          <a:p>
            <a:r>
              <a:rPr lang="bg-BG" dirty="0"/>
              <a:t>Посланика на България в Грузия дойде специално до Кутаиси, за да ни поздрави и да награди Андрей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38D16B3-FD95-2A74-6A09-8839C0971E1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68" t="25208"/>
          <a:stretch/>
        </p:blipFill>
        <p:spPr>
          <a:xfrm>
            <a:off x="6658884" y="2844538"/>
            <a:ext cx="5533116" cy="401346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94992C5-3BA5-419C-CE5A-8A4B3B4C061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01" t="20209" r="5485" b="5832"/>
          <a:stretch/>
        </p:blipFill>
        <p:spPr>
          <a:xfrm>
            <a:off x="0" y="2796310"/>
            <a:ext cx="6658884" cy="4061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2366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06637B-BC82-EF17-CA9A-7A999FB1B5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/>
              <a:t>СЕДМИ ДЕН - ОТПЪТУВАНЕ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304683-A29E-99B1-BABB-6999743D1A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bg-BG" dirty="0"/>
              <a:t>Тръгнахме 23:30 на 13-ти от Кутаиси и пристигнахме към 21:00 на 14-ти в София – близо 22 часа в път и чакане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43BD293-9D9E-840D-9251-AF1A19B0948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2" t="23542" r="41823"/>
          <a:stretch/>
        </p:blipFill>
        <p:spPr>
          <a:xfrm>
            <a:off x="9406068" y="3042938"/>
            <a:ext cx="2785932" cy="3815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5312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6B4F2B-32C2-5744-8A39-FE2E8F637E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/>
              <a:t>ИЗВОДИ СЛЕД </a:t>
            </a:r>
            <a:r>
              <a:rPr lang="en-US" dirty="0"/>
              <a:t>EJOI</a:t>
            </a:r>
            <a:endParaRPr lang="bg-BG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D6CE28-0260-1E84-84A2-F32F4431C9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bg-BG" dirty="0"/>
              <a:t>Най-доброто представяне на </a:t>
            </a:r>
            <a:r>
              <a:rPr lang="en-US" dirty="0"/>
              <a:t>EJOI</a:t>
            </a:r>
            <a:r>
              <a:rPr lang="bg-BG" dirty="0"/>
              <a:t> от 2018-та година и за първи път шампион от България!</a:t>
            </a:r>
          </a:p>
          <a:p>
            <a:r>
              <a:rPr lang="bg-BG" dirty="0"/>
              <a:t>Темите на българските състезание са близки до тези на </a:t>
            </a:r>
            <a:r>
              <a:rPr lang="en-US" dirty="0"/>
              <a:t>EJOI</a:t>
            </a:r>
            <a:r>
              <a:rPr lang="bg-BG" dirty="0"/>
              <a:t>, но са една идея по-лесни</a:t>
            </a:r>
          </a:p>
          <a:p>
            <a:r>
              <a:rPr lang="bg-BG" dirty="0"/>
              <a:t>Дори на </a:t>
            </a:r>
            <a:r>
              <a:rPr lang="en-US" dirty="0"/>
              <a:t>EJOI </a:t>
            </a:r>
            <a:r>
              <a:rPr lang="bg-BG" dirty="0"/>
              <a:t>става много важна борбата за изкарване на лесните точки по подзадачи</a:t>
            </a:r>
          </a:p>
        </p:txBody>
      </p:sp>
    </p:spTree>
    <p:extLst>
      <p:ext uri="{BB962C8B-B14F-4D97-AF65-F5344CB8AC3E}">
        <p14:creationId xmlns:p14="http://schemas.microsoft.com/office/powerpoint/2010/main" val="11520627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212A32-C007-A6E8-1A59-79F3EBB1D1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/>
              <a:t>ПЪРВИ ДЕН - ПРИСТИГАНЕ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38ABD3D-F72B-9910-70B4-8401AEE3CB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32935"/>
            <a:ext cx="5110103" cy="327183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BE8F568-9C7D-A2B0-5D8F-04F33335FA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502884" y="2607469"/>
            <a:ext cx="4857750" cy="364331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1656C86-4BA2-639A-5CD8-0F8CB6D4AAE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09"/>
          <a:stretch/>
        </p:blipFill>
        <p:spPr>
          <a:xfrm rot="5400000">
            <a:off x="8054577" y="2720578"/>
            <a:ext cx="4857750" cy="3417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0206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F1140C-B4FB-DF80-B579-8DF9C7E026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EJOI </a:t>
            </a:r>
            <a:r>
              <a:rPr lang="bg-BG" dirty="0"/>
              <a:t>стартира за втори път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AECDBC-478A-211E-D04F-0D832665F4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bg-BG" dirty="0"/>
              <a:t>Първата ни задача беше да гласуваме отново всички правила на олимпиадата, защото старите бяха изгубени</a:t>
            </a:r>
          </a:p>
          <a:p>
            <a:r>
              <a:rPr lang="bg-BG" dirty="0"/>
              <a:t>Освен това всички длъжности бяха с изтекли срокове</a:t>
            </a:r>
            <a:endParaRPr lang="en-US" dirty="0"/>
          </a:p>
          <a:p>
            <a:r>
              <a:rPr lang="bg-BG" dirty="0"/>
              <a:t>Избрахме </a:t>
            </a:r>
            <a:r>
              <a:rPr lang="en-US"/>
              <a:t>IC</a:t>
            </a:r>
            <a:endParaRPr lang="bg-BG" dirty="0"/>
          </a:p>
          <a:p>
            <a:r>
              <a:rPr lang="bg-BG" dirty="0"/>
              <a:t>Появиха се нови комитети като </a:t>
            </a:r>
            <a:r>
              <a:rPr lang="en-US" dirty="0"/>
              <a:t>ITC </a:t>
            </a:r>
            <a:r>
              <a:rPr lang="bg-BG" dirty="0"/>
              <a:t>и </a:t>
            </a:r>
            <a:r>
              <a:rPr lang="en-US" dirty="0"/>
              <a:t>ISC</a:t>
            </a:r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31625913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FCD124-5774-AC43-852E-4B38FC130F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/>
              <a:t>ВТОРИ ДЕН – ТРЕНИРОВЪЧНО СЪСТЕЗАНИЕ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AC0B85F-CAF4-50CC-C8B8-04DD1DDC2D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30264" y="2954378"/>
            <a:ext cx="3600450" cy="2700337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8C57F3A-E47E-CE90-0AA2-D1421436A7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0051" y="2504320"/>
            <a:ext cx="4800601" cy="3600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8081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3DC8A0-E803-B4B7-F402-645907B697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/>
              <a:t>ВТОРИ ДЕН - ОТКРИВАНЕ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72C880E-4142-2615-BB96-823ABAB80D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14" r="7292" b="26745"/>
          <a:stretch/>
        </p:blipFill>
        <p:spPr>
          <a:xfrm>
            <a:off x="0" y="2477103"/>
            <a:ext cx="6665576" cy="43808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F0D9EEC-1249-44AD-BAAE-8178759FA1D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21" t="26745" r="19948" b="31458"/>
          <a:stretch/>
        </p:blipFill>
        <p:spPr>
          <a:xfrm>
            <a:off x="7205661" y="3234340"/>
            <a:ext cx="4986339" cy="2866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374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7A3F02-7244-05F2-26E3-0377ECA902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/>
              <a:t>ВТОРИ ДЕН - ПРЕВОДИ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7F95FF-FE7D-4364-1B3D-C451015104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bg-BG" dirty="0"/>
              <a:t>За разлика от </a:t>
            </a:r>
            <a:r>
              <a:rPr lang="en-US" dirty="0"/>
              <a:t>IOI</a:t>
            </a:r>
            <a:r>
              <a:rPr lang="bg-BG" dirty="0"/>
              <a:t>, условията бяха кратки, но имаше проблеми от друго естество – с принтирането</a:t>
            </a:r>
          </a:p>
          <a:p>
            <a:r>
              <a:rPr lang="bg-BG" dirty="0"/>
              <a:t>Босненците чакаха от 11:30 до 03:00 да им се принтират условията</a:t>
            </a:r>
          </a:p>
          <a:p>
            <a:r>
              <a:rPr lang="bg-BG" dirty="0"/>
              <a:t>Българските условия бяха готови към 03:30</a:t>
            </a:r>
          </a:p>
          <a:p>
            <a:r>
              <a:rPr lang="bg-BG" dirty="0"/>
              <a:t>Към 04:00 си тръгнахме балканската групичка, в която си поддържахме духа и с помощта на малко аперитив</a:t>
            </a:r>
          </a:p>
        </p:txBody>
      </p:sp>
    </p:spTree>
    <p:extLst>
      <p:ext uri="{BB962C8B-B14F-4D97-AF65-F5344CB8AC3E}">
        <p14:creationId xmlns:p14="http://schemas.microsoft.com/office/powerpoint/2010/main" val="23145997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D0B90E-AA39-8352-9BFD-31B2123FBB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/>
              <a:t>ТРЕТИ ДЕН – </a:t>
            </a:r>
            <a:r>
              <a:rPr lang="en-US" dirty="0"/>
              <a:t>I </a:t>
            </a:r>
            <a:r>
              <a:rPr lang="bg-BG" dirty="0"/>
              <a:t>СЪСТЕЗАТЕЛЕН ДЕН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6EE072-D9EE-C17C-5143-5FF916013A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073419"/>
            <a:ext cx="12192000" cy="4784581"/>
          </a:xfrm>
        </p:spPr>
        <p:txBody>
          <a:bodyPr>
            <a:noAutofit/>
          </a:bodyPr>
          <a:lstStyle/>
          <a:p>
            <a:r>
              <a:rPr lang="bg-BG" dirty="0"/>
              <a:t>По-тежкият ден – една лесна задача </a:t>
            </a:r>
            <a:br>
              <a:rPr lang="bg-BG" dirty="0"/>
            </a:br>
            <a:r>
              <a:rPr lang="bg-BG" dirty="0"/>
              <a:t>и двете най-трудни</a:t>
            </a:r>
          </a:p>
          <a:p>
            <a:r>
              <a:rPr lang="bg-BG" dirty="0"/>
              <a:t>Задача </a:t>
            </a:r>
            <a:r>
              <a:rPr lang="en-US" dirty="0"/>
              <a:t>search </a:t>
            </a:r>
            <a:r>
              <a:rPr lang="bg-BG" dirty="0"/>
              <a:t>(интерактивна задача) </a:t>
            </a:r>
            <a:br>
              <a:rPr lang="bg-BG" dirty="0"/>
            </a:br>
            <a:r>
              <a:rPr lang="bg-BG" dirty="0"/>
              <a:t>-</a:t>
            </a:r>
            <a:r>
              <a:rPr lang="en-US" dirty="0"/>
              <a:t> </a:t>
            </a:r>
            <a:r>
              <a:rPr lang="bg-BG" dirty="0"/>
              <a:t>лесна задача за намиране на </a:t>
            </a:r>
            <a:br>
              <a:rPr lang="bg-BG" dirty="0"/>
            </a:br>
            <a:r>
              <a:rPr lang="bg-BG" dirty="0"/>
              <a:t>специален връх в дърво и въпроси </a:t>
            </a:r>
            <a:br>
              <a:rPr lang="bg-BG" dirty="0"/>
            </a:br>
            <a:r>
              <a:rPr lang="bg-BG" dirty="0"/>
              <a:t>за това дали той е в дадено поддърво</a:t>
            </a:r>
          </a:p>
          <a:p>
            <a:r>
              <a:rPr lang="bg-BG" dirty="0"/>
              <a:t>Задача</a:t>
            </a:r>
            <a:r>
              <a:rPr lang="en-US" dirty="0"/>
              <a:t> teleport </a:t>
            </a:r>
            <a:r>
              <a:rPr lang="bg-BG" dirty="0"/>
              <a:t>– доста сложно </a:t>
            </a:r>
            <a:br>
              <a:rPr lang="bg-BG" dirty="0"/>
            </a:br>
            <a:r>
              <a:rPr lang="bg-BG" dirty="0"/>
              <a:t>условие, като се търси </a:t>
            </a:r>
            <a:br>
              <a:rPr lang="bg-BG" dirty="0"/>
            </a:br>
            <a:r>
              <a:rPr lang="bg-BG" dirty="0"/>
              <a:t>минимизирането на оценка при </a:t>
            </a:r>
            <a:br>
              <a:rPr lang="bg-BG" dirty="0"/>
            </a:br>
            <a:r>
              <a:rPr lang="bg-BG" dirty="0"/>
              <a:t>движение с </a:t>
            </a:r>
            <a:r>
              <a:rPr lang="bg-BG" dirty="0" err="1"/>
              <a:t>телепорти</a:t>
            </a:r>
            <a:endParaRPr lang="bg-BG" dirty="0"/>
          </a:p>
          <a:p>
            <a:r>
              <a:rPr lang="bg-BG" dirty="0"/>
              <a:t>Задача </a:t>
            </a:r>
            <a:r>
              <a:rPr lang="en-US" dirty="0"/>
              <a:t>offices – </a:t>
            </a:r>
            <a:r>
              <a:rPr lang="bg-BG" dirty="0"/>
              <a:t>най-трудната задача, търси се броят пътища в дърво, които са с еднаква дължина спрямо съответните </a:t>
            </a:r>
            <a:r>
              <a:rPr lang="bg-BG" dirty="0" err="1"/>
              <a:t>манхатънови</a:t>
            </a:r>
            <a:r>
              <a:rPr lang="bg-BG" dirty="0"/>
              <a:t> пътища, като дървото е част от правоъгълна мрежа</a:t>
            </a:r>
          </a:p>
          <a:p>
            <a:endParaRPr lang="bg-BG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56038A2-2F16-C60E-1FF8-715818586ED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50" b="13441"/>
          <a:stretch/>
        </p:blipFill>
        <p:spPr>
          <a:xfrm>
            <a:off x="5735301" y="2073419"/>
            <a:ext cx="6456699" cy="376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3759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DCBE1F-6848-25FE-9400-BD4FAC8C50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/>
              <a:t>ТРЕТИ ДЕН – </a:t>
            </a:r>
            <a:r>
              <a:rPr lang="en-US" dirty="0"/>
              <a:t>I </a:t>
            </a:r>
            <a:r>
              <a:rPr lang="bg-BG" dirty="0"/>
              <a:t>СЪСТЕЗАТЕЛЕН ДЕН (НАШИТЕ СЪСТЕЗАТЕЛИ)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EF3FE5-DB5C-95C0-4542-C2AD495BA9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bg-BG" dirty="0"/>
              <a:t>Добро представяне на отбора първия ден, но много близки резултати заради трудните задачи</a:t>
            </a:r>
          </a:p>
          <a:p>
            <a:r>
              <a:rPr lang="bg-BG" dirty="0"/>
              <a:t>За жалост само Андрей и Серкан успяха да решат лесната задача и да си осигурят малка преднина</a:t>
            </a:r>
          </a:p>
          <a:p>
            <a:r>
              <a:rPr lang="bg-BG" dirty="0"/>
              <a:t>Последните 5 минути Дамян </a:t>
            </a:r>
            <a:r>
              <a:rPr lang="bg-BG" dirty="0" err="1"/>
              <a:t>Давков</a:t>
            </a:r>
            <a:r>
              <a:rPr lang="bg-BG" dirty="0"/>
              <a:t> мина Андрей и така нашият състезател остана на второ място</a:t>
            </a:r>
          </a:p>
          <a:p>
            <a:r>
              <a:rPr lang="bg-BG" dirty="0"/>
              <a:t>Причината беше подобна като на </a:t>
            </a:r>
            <a:r>
              <a:rPr lang="en-US" dirty="0"/>
              <a:t>IOI</a:t>
            </a:r>
            <a:r>
              <a:rPr lang="bg-BG" dirty="0"/>
              <a:t>, Андрей се мъчеше и не успя да </a:t>
            </a:r>
            <a:r>
              <a:rPr lang="bg-BG" dirty="0" err="1"/>
              <a:t>дебъгне</a:t>
            </a:r>
            <a:r>
              <a:rPr lang="bg-BG" dirty="0"/>
              <a:t> втора задача за 100, а Дамян направи 2 лесни подзадачи повече от Андрей през това време</a:t>
            </a:r>
          </a:p>
          <a:p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27905089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77DC30-D95C-58F1-D405-02EF5C1E2D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/>
              <a:t>ЧЕТВЪРТИ ДЕН – </a:t>
            </a:r>
            <a:br>
              <a:rPr lang="bg-BG" dirty="0"/>
            </a:br>
            <a:r>
              <a:rPr lang="bg-BG" dirty="0"/>
              <a:t>ЕКСКУРЗИЯ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5A626F8-0FCF-24A8-AEC5-3547C826DED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58" r="16666" b="15093"/>
          <a:stretch/>
        </p:blipFill>
        <p:spPr>
          <a:xfrm rot="5400000">
            <a:off x="-195262" y="2295526"/>
            <a:ext cx="4757736" cy="436721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849721B-008A-0348-30CA-0B362B403BA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66" r="21367"/>
          <a:stretch/>
        </p:blipFill>
        <p:spPr>
          <a:xfrm>
            <a:off x="4502905" y="1225296"/>
            <a:ext cx="7689095" cy="5632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003736"/>
      </p:ext>
    </p:extLst>
  </p:cSld>
  <p:clrMapOvr>
    <a:masterClrMapping/>
  </p:clrMapOvr>
</p:sld>
</file>

<file path=ppt/theme/theme1.xml><?xml version="1.0" encoding="utf-8"?>
<a:theme xmlns:a="http://schemas.openxmlformats.org/drawingml/2006/main" name="Berlin">
  <a:themeElements>
    <a:clrScheme name="Berlin">
      <a:dk1>
        <a:sysClr val="windowText" lastClr="000000"/>
      </a:dk1>
      <a:lt1>
        <a:sysClr val="window" lastClr="FFFFFF"/>
      </a:lt1>
      <a:dk2>
        <a:srgbClr val="6A9C41"/>
      </a:dk2>
      <a:lt2>
        <a:srgbClr val="E7E6E6"/>
      </a:lt2>
      <a:accent1>
        <a:srgbClr val="A7D535"/>
      </a:accent1>
      <a:accent2>
        <a:srgbClr val="EACA4F"/>
      </a:accent2>
      <a:accent3>
        <a:srgbClr val="FD9850"/>
      </a:accent3>
      <a:accent4>
        <a:srgbClr val="F46442"/>
      </a:accent4>
      <a:accent5>
        <a:srgbClr val="54D289"/>
      </a:accent5>
      <a:accent6>
        <a:srgbClr val="6AD8CB"/>
      </a:accent6>
      <a:hlink>
        <a:srgbClr val="CAFB50"/>
      </a:hlink>
      <a:folHlink>
        <a:srgbClr val="DEFF8B"/>
      </a:folHlink>
    </a:clrScheme>
    <a:fontScheme name="Berlin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92000"/>
                <a:satMod val="200000"/>
                <a:lumMod val="13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106000"/>
                <a:satMod val="120000"/>
                <a:lumMod val="7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B587E4A9-1405-4B4F-8BC3-512EE08D2EB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TM04033917[[fn=Berlin]]</Template>
  <TotalTime>206</TotalTime>
  <Words>600</Words>
  <Application>Microsoft Office PowerPoint</Application>
  <PresentationFormat>Widescreen</PresentationFormat>
  <Paragraphs>52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2" baseType="lpstr">
      <vt:lpstr>Arial</vt:lpstr>
      <vt:lpstr>Trebuchet MS</vt:lpstr>
      <vt:lpstr>Berlin</vt:lpstr>
      <vt:lpstr>EJOI 2023</vt:lpstr>
      <vt:lpstr>ПЪРВИ ДЕН - ПРИСТИГАНЕ</vt:lpstr>
      <vt:lpstr>EJOI стартира за втори път</vt:lpstr>
      <vt:lpstr>ВТОРИ ДЕН – ТРЕНИРОВЪЧНО СЪСТЕЗАНИЕ</vt:lpstr>
      <vt:lpstr>ВТОРИ ДЕН - ОТКРИВАНЕ</vt:lpstr>
      <vt:lpstr>ВТОРИ ДЕН - ПРЕВОДИ</vt:lpstr>
      <vt:lpstr>ТРЕТИ ДЕН – I СЪСТЕЗАТЕЛЕН ДЕН</vt:lpstr>
      <vt:lpstr>ТРЕТИ ДЕН – I СЪСТЕЗАТЕЛЕН ДЕН (НАШИТЕ СЪСТЕЗАТЕЛИ)</vt:lpstr>
      <vt:lpstr>ЧЕТВЪРТИ ДЕН –  ЕКСКУРЗИЯ</vt:lpstr>
      <vt:lpstr>ЧЕТВЪРТИ ДЕН - ЕКСКУРЗИЯ</vt:lpstr>
      <vt:lpstr>ПЕТИ ДЕН – II СЪСТЕЗАТЕЛЕН ДЕН</vt:lpstr>
      <vt:lpstr>ПЕТИ ДЕН – АНДРЕЙ СПЕЧЕЛИ EJOI</vt:lpstr>
      <vt:lpstr>ПЕТИ ДЕН – БЪЛГАРИЯ СПЕЧЕЛИ И ИЗБОРИТЕ</vt:lpstr>
      <vt:lpstr>ПЕТИ ДЕН – ПРАЗНУВАНЕ СЛЕД УСПЕХИТЕ</vt:lpstr>
      <vt:lpstr>ШЕСТИ ДЕН - ЕКСКУРЗИЯ</vt:lpstr>
      <vt:lpstr>ЦЕНАТА НА УСПЕХА</vt:lpstr>
      <vt:lpstr>ШЕСТИ ДЕН - ЗАКРИВАНЕ</vt:lpstr>
      <vt:lpstr>СЕДМИ ДЕН - ОТПЪТУВАНЕ</vt:lpstr>
      <vt:lpstr>ИЗВОДИ СЛЕД EJOI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EJOI 2023</dc:title>
  <dc:creator>Iliyan Yordanov</dc:creator>
  <cp:lastModifiedBy>Iliyan Yordanov</cp:lastModifiedBy>
  <cp:revision>5</cp:revision>
  <dcterms:created xsi:type="dcterms:W3CDTF">2023-09-20T12:53:14Z</dcterms:created>
  <dcterms:modified xsi:type="dcterms:W3CDTF">2023-09-21T09:23:39Z</dcterms:modified>
</cp:coreProperties>
</file>