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70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3CE7-7C5D-482D-B055-DA0894724620}" type="datetimeFigureOut">
              <a:rPr lang="bg-BG" smtClean="0"/>
              <a:t>20.9.2023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DF33DF09-E4F4-4EEC-9A79-65AD40979D7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15041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3CE7-7C5D-482D-B055-DA0894724620}" type="datetimeFigureOut">
              <a:rPr lang="bg-BG" smtClean="0"/>
              <a:t>20.9.2023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DF09-E4F4-4EEC-9A79-65AD40979D7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18556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3CE7-7C5D-482D-B055-DA0894724620}" type="datetimeFigureOut">
              <a:rPr lang="bg-BG" smtClean="0"/>
              <a:t>20.9.2023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DF09-E4F4-4EEC-9A79-65AD40979D7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79495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3CE7-7C5D-482D-B055-DA0894724620}" type="datetimeFigureOut">
              <a:rPr lang="bg-BG" smtClean="0"/>
              <a:t>20.9.2023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DF09-E4F4-4EEC-9A79-65AD40979D7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74907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51153CE7-7C5D-482D-B055-DA0894724620}" type="datetimeFigureOut">
              <a:rPr lang="bg-BG" smtClean="0"/>
              <a:t>20.9.2023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bg-BG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F33DF09-E4F4-4EEC-9A79-65AD40979D7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36259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3CE7-7C5D-482D-B055-DA0894724620}" type="datetimeFigureOut">
              <a:rPr lang="bg-BG" smtClean="0"/>
              <a:t>20.9.2023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DF09-E4F4-4EEC-9A79-65AD40979D7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62271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3CE7-7C5D-482D-B055-DA0894724620}" type="datetimeFigureOut">
              <a:rPr lang="bg-BG" smtClean="0"/>
              <a:t>20.9.2023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DF09-E4F4-4EEC-9A79-65AD40979D7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55070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3CE7-7C5D-482D-B055-DA0894724620}" type="datetimeFigureOut">
              <a:rPr lang="bg-BG" smtClean="0"/>
              <a:t>20.9.2023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DF09-E4F4-4EEC-9A79-65AD40979D7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25036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3CE7-7C5D-482D-B055-DA0894724620}" type="datetimeFigureOut">
              <a:rPr lang="bg-BG" smtClean="0"/>
              <a:t>20.9.2023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DF09-E4F4-4EEC-9A79-65AD40979D7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81057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3CE7-7C5D-482D-B055-DA0894724620}" type="datetimeFigureOut">
              <a:rPr lang="bg-BG" smtClean="0"/>
              <a:t>20.9.2023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DF09-E4F4-4EEC-9A79-65AD40979D7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6734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3CE7-7C5D-482D-B055-DA0894724620}" type="datetimeFigureOut">
              <a:rPr lang="bg-BG" smtClean="0"/>
              <a:t>20.9.2023 г.</a:t>
            </a:fld>
            <a:endParaRPr lang="bg-BG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DF09-E4F4-4EEC-9A79-65AD40979D7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3176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1153CE7-7C5D-482D-B055-DA0894724620}" type="datetimeFigureOut">
              <a:rPr lang="bg-BG" smtClean="0"/>
              <a:t>20.9.2023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bg-BG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DF33DF09-E4F4-4EEC-9A79-65AD40979D7E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422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A848F-B1F7-A0CE-E2AE-AEAE0ECF4D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IOI 2023</a:t>
            </a:r>
            <a:endParaRPr lang="bg-BG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55307A-92BF-FBE5-29E4-E914D1D11D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780632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61365-BD26-D40C-3DBA-C2EE0F517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ЧЕТВЪРТИ ДЕН - ПРЕВОДИ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91EC6-6F2A-52A2-D306-3869C78D3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Още по-дълги условия от първия ден (накрая българските преводи бяха сумарно 21 страници)</a:t>
            </a:r>
          </a:p>
          <a:p>
            <a:r>
              <a:rPr lang="bg-BG" dirty="0"/>
              <a:t>Една задача беше сменена, защото руснаците са решавали </a:t>
            </a:r>
            <a:r>
              <a:rPr lang="en-US" dirty="0"/>
              <a:t>N </a:t>
            </a:r>
            <a:r>
              <a:rPr lang="bg-BG" dirty="0"/>
              <a:t>пъти по-трудна задача (с което си отиде предвидената за лесна задача в темата)</a:t>
            </a:r>
          </a:p>
          <a:p>
            <a:r>
              <a:rPr lang="bg-BG" dirty="0"/>
              <a:t>Имаше гласове за смяна на още една задача, но заради първата смяна не се предприе и втора</a:t>
            </a:r>
          </a:p>
          <a:p>
            <a:r>
              <a:rPr lang="bg-BG" dirty="0"/>
              <a:t>Свършихме да превеждаме, при максимално усилие с Енчо, към 02:30, като преводите почнаха към 20 часа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36B1FE-9D67-94E7-50DE-A2742BE07C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7" t="26042" r="16198" b="44375"/>
          <a:stretch/>
        </p:blipFill>
        <p:spPr>
          <a:xfrm>
            <a:off x="5121401" y="4664013"/>
            <a:ext cx="6000751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92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C8D03-D15D-7744-F6E5-E5D53399D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ПЕТИ ДЕН – </a:t>
            </a:r>
            <a:r>
              <a:rPr lang="en-US" dirty="0"/>
              <a:t>II </a:t>
            </a:r>
            <a:r>
              <a:rPr lang="bg-BG" dirty="0"/>
              <a:t>СЪСТЕЗАТЕЛЕН ДЕН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492FE-50FC-0B62-3366-87FA365EE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По-трудният ден след смяната на лесната задача, като отново нямаше особено лека задача за </a:t>
            </a:r>
            <a:r>
              <a:rPr lang="en-US" dirty="0"/>
              <a:t>100 </a:t>
            </a:r>
            <a:r>
              <a:rPr lang="bg-BG" dirty="0"/>
              <a:t>точки</a:t>
            </a:r>
          </a:p>
          <a:p>
            <a:r>
              <a:rPr lang="bg-BG" dirty="0"/>
              <a:t>Задача </a:t>
            </a:r>
            <a:r>
              <a:rPr lang="en-US" dirty="0" err="1"/>
              <a:t>beechtree</a:t>
            </a:r>
            <a:r>
              <a:rPr lang="en-US" dirty="0"/>
              <a:t> – </a:t>
            </a:r>
            <a:r>
              <a:rPr lang="bg-BG" dirty="0"/>
              <a:t>нестандартен тип задача за </a:t>
            </a:r>
            <a:r>
              <a:rPr lang="en-US" dirty="0"/>
              <a:t>IOI</a:t>
            </a:r>
            <a:r>
              <a:rPr lang="bg-BG" dirty="0"/>
              <a:t>, много сложна дефиниция в дърво, която отнема много време за разбиране и трябва да се намерят по-прости необходими и достатъчни условия за решение – много лошо разпределение на точките (само трима състезатели с повече от лесните </a:t>
            </a:r>
            <a:r>
              <a:rPr lang="en-US" dirty="0"/>
              <a:t>37 </a:t>
            </a:r>
            <a:r>
              <a:rPr lang="bg-BG" dirty="0"/>
              <a:t>точки)</a:t>
            </a:r>
          </a:p>
          <a:p>
            <a:r>
              <a:rPr lang="bg-BG" dirty="0"/>
              <a:t>Задача </a:t>
            </a:r>
            <a:r>
              <a:rPr lang="en-US" dirty="0"/>
              <a:t>overtaking </a:t>
            </a:r>
            <a:r>
              <a:rPr lang="bg-BG" dirty="0"/>
              <a:t>– движение на автобуси по магистрала, които могат да се изпреварват само на определени места и заявки за въпрос кога определен автобус ще пристигне в крайната точка</a:t>
            </a:r>
          </a:p>
          <a:p>
            <a:r>
              <a:rPr lang="bg-BG" dirty="0"/>
              <a:t>Задача </a:t>
            </a:r>
            <a:r>
              <a:rPr lang="en-US" dirty="0"/>
              <a:t>robot </a:t>
            </a:r>
            <a:r>
              <a:rPr lang="bg-BG" dirty="0"/>
              <a:t>(същинска интерактивна) – намиране на най-кратък път с препятствия в скрита таблица с много малко памет, която може да се кодира в клетките на таблицата</a:t>
            </a:r>
          </a:p>
        </p:txBody>
      </p:sp>
    </p:spTree>
    <p:extLst>
      <p:ext uri="{BB962C8B-B14F-4D97-AF65-F5344CB8AC3E}">
        <p14:creationId xmlns:p14="http://schemas.microsoft.com/office/powerpoint/2010/main" val="3379558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1BEAA-187D-B055-A50A-8FEB5354B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ПЕТИ ДЕН – </a:t>
            </a:r>
            <a:r>
              <a:rPr lang="en-US" dirty="0"/>
              <a:t>II </a:t>
            </a:r>
            <a:r>
              <a:rPr lang="bg-BG" dirty="0"/>
              <a:t>СЪСТЕЗАТЕЛЕН ДЕН (НАШИТЕ СЪСТЕЗАТЕЛИ)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67CF0-EDED-BB40-BA25-6586F6CB3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Единствено Гатев послуша стратегията, за която говорихме с Енчо: първо да се пробват да изкарат лесните точки на интерактивната задача</a:t>
            </a:r>
          </a:p>
          <a:p>
            <a:r>
              <a:rPr lang="bg-BG" dirty="0"/>
              <a:t>Накрая остана единствения ни състезател с пълния набор лесни </a:t>
            </a:r>
            <a:r>
              <a:rPr lang="en-US" dirty="0"/>
              <a:t>54 </a:t>
            </a:r>
            <a:r>
              <a:rPr lang="bg-BG" dirty="0"/>
              <a:t>точки на трета задача, защото макар и по идея да не са трудни, технически са доста тежки за имплементация и изискват време!</a:t>
            </a:r>
          </a:p>
          <a:p>
            <a:r>
              <a:rPr lang="bg-BG" dirty="0"/>
              <a:t>Останалите масово загубиха време в първа задача, която е примамлива, но доста трудна за намиране на точните необходими и достатъчни условия</a:t>
            </a:r>
          </a:p>
          <a:p>
            <a:r>
              <a:rPr lang="bg-BG" dirty="0"/>
              <a:t>Положителното е, че Наско, Веско и Боби изкараха хубавите точки на втора задача (65), но Гатев не успя и това му коства сребърния медал</a:t>
            </a:r>
          </a:p>
          <a:p>
            <a:r>
              <a:rPr lang="bg-BG" dirty="0"/>
              <a:t>На Боби изпуснатите точки заради непрочетеното условие първия ден костваха сребърния медал</a:t>
            </a:r>
          </a:p>
        </p:txBody>
      </p:sp>
    </p:spTree>
    <p:extLst>
      <p:ext uri="{BB962C8B-B14F-4D97-AF65-F5344CB8AC3E}">
        <p14:creationId xmlns:p14="http://schemas.microsoft.com/office/powerpoint/2010/main" val="3364829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9BF71-22C0-6861-2132-FC003C08F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ШЕСТИ ДЕН – ВТОРА ЕКСКУРЗИЯ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583FA7-3E7C-DE35-8D1C-B98C831D6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3976"/>
            <a:ext cx="6352032" cy="4764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61D27D-963E-44EA-9220-7A0877F91E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8" b="35833"/>
          <a:stretch/>
        </p:blipFill>
        <p:spPr>
          <a:xfrm>
            <a:off x="6724650" y="1289304"/>
            <a:ext cx="546735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68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B7BF1-85D7-372D-A166-17C99A14C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СЕДМИ ДЕН – ПОСЛЕДНО ЗАСЕДАНИЕ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39F7F-419F-ED8E-806A-F8B6D9A95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След партито вечерта, сутринта имахме 5 часа и 30 минути заседание за освестяване </a:t>
            </a:r>
            <a:r>
              <a:rPr lang="en-US" dirty="0"/>
              <a:t>;)</a:t>
            </a:r>
            <a:endParaRPr lang="bg-BG" dirty="0"/>
          </a:p>
          <a:p>
            <a:r>
              <a:rPr lang="bg-BG" dirty="0"/>
              <a:t>Главният проблем беше предложеното ново правило за </a:t>
            </a:r>
            <a:r>
              <a:rPr lang="en-US" dirty="0"/>
              <a:t>minority gender </a:t>
            </a:r>
            <a:r>
              <a:rPr lang="bg-BG" dirty="0"/>
              <a:t>при гласуване за </a:t>
            </a:r>
            <a:r>
              <a:rPr lang="en-US" dirty="0"/>
              <a:t>IC</a:t>
            </a:r>
            <a:r>
              <a:rPr lang="bg-BG" dirty="0"/>
              <a:t>, което разбуни духовете</a:t>
            </a:r>
          </a:p>
          <a:p>
            <a:r>
              <a:rPr lang="bg-BG" dirty="0"/>
              <a:t>Накрая имаше и обсъждане на ситуацията с руснаците, защото на откриването бяха нарушили правилата за това да нямат символи на Русия</a:t>
            </a:r>
          </a:p>
        </p:txBody>
      </p:sp>
    </p:spTree>
    <p:extLst>
      <p:ext uri="{BB962C8B-B14F-4D97-AF65-F5344CB8AC3E}">
        <p14:creationId xmlns:p14="http://schemas.microsoft.com/office/powerpoint/2010/main" val="1108882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A5AEC-AF91-C7A7-4B35-0A1A0C58C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СЕДМИ ДЕН - ЗАКРИВАНЕ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0D03D-8CDB-C158-BD5A-DFE76BE3F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Последният връчен медал беше на Гатев и така имаше снимка и с президента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bg-B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B27326-CB3F-4DE0-6674-1BE8F5040C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8" t="26250" r="32917" b="20000"/>
          <a:stretch/>
        </p:blipFill>
        <p:spPr>
          <a:xfrm>
            <a:off x="8779002" y="3171825"/>
            <a:ext cx="2343150" cy="3686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3A902E-CD70-46F6-F7BA-CC36DCC6A5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4" t="44166" r="18854" b="1"/>
          <a:stretch/>
        </p:blipFill>
        <p:spPr>
          <a:xfrm>
            <a:off x="1063752" y="3028951"/>
            <a:ext cx="5786437" cy="382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50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0037B-2199-C814-53E8-14D8BC650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ОСМИ ДЕН - ОТПЪТУВАНЕ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77E3C-0919-60EB-4D5D-E91035473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6615800" cy="4050792"/>
          </a:xfrm>
        </p:spPr>
        <p:txBody>
          <a:bodyPr/>
          <a:lstStyle/>
          <a:p>
            <a:r>
              <a:rPr lang="bg-BG" dirty="0"/>
              <a:t>Организацията ставаше все по-хаотична към края</a:t>
            </a:r>
          </a:p>
          <a:p>
            <a:r>
              <a:rPr lang="bg-BG" dirty="0"/>
              <a:t>Последния ден словаците си изпуснаха влака, а ние за малко и самолета, защото автобусът за Будапеща тръгна с час закъснение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F5F3B9-2E49-0017-4714-5DD856B421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16"/>
          <a:stretch/>
        </p:blipFill>
        <p:spPr>
          <a:xfrm rot="5400000">
            <a:off x="7547954" y="2231672"/>
            <a:ext cx="4781739" cy="450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84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66A67-A33E-DCF5-9B50-201C31AFB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ИЗВОДИ СЛЕД </a:t>
            </a:r>
            <a:r>
              <a:rPr lang="en-US" dirty="0"/>
              <a:t>IOI</a:t>
            </a:r>
            <a:endParaRPr lang="bg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A704F-4BAE-5F9F-793B-42C6DFB43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251960"/>
          </a:xfrm>
        </p:spPr>
        <p:txBody>
          <a:bodyPr>
            <a:noAutofit/>
          </a:bodyPr>
          <a:lstStyle/>
          <a:p>
            <a:r>
              <a:rPr lang="bg-BG" dirty="0"/>
              <a:t>Най-лошото ни представяне от 1999 година</a:t>
            </a:r>
          </a:p>
          <a:p>
            <a:r>
              <a:rPr lang="bg-BG" dirty="0"/>
              <a:t>Статистически едно от най-трудните издания, което направи стратегията на повечето ни състезатели грешна, защото се пробваха през по-голямата част от времето да решават задачите, а не да изкарват точки по подзадачите</a:t>
            </a:r>
          </a:p>
          <a:p>
            <a:r>
              <a:rPr lang="bg-BG" dirty="0"/>
              <a:t>Въпреки опитите ни за втория ден, само Гатев послуша стратегията, която изготвихме с Енчо</a:t>
            </a:r>
          </a:p>
          <a:p>
            <a:r>
              <a:rPr lang="bg-BG" dirty="0"/>
              <a:t>Хроничен проблем на нашите състезатели с по-тежки имплементации на задачи, защото има малко такива задачи по нашите състезания напоследък</a:t>
            </a:r>
          </a:p>
          <a:p>
            <a:r>
              <a:rPr lang="bg-BG" dirty="0"/>
              <a:t>Стилово и тематично в група А задачите са по-близко до тези от </a:t>
            </a:r>
            <a:r>
              <a:rPr lang="en-US" dirty="0"/>
              <a:t>IOI </a:t>
            </a:r>
            <a:r>
              <a:rPr lang="bg-BG" dirty="0"/>
              <a:t>спрямо преди</a:t>
            </a:r>
          </a:p>
          <a:p>
            <a:r>
              <a:rPr lang="bg-BG" dirty="0"/>
              <a:t>Проблемът с липсата на лесна задача беше отчетен и на общото събрание и се мисли какво да се прави в бъдеще, защото множеството лесни задачи с оригинални идеи става все по-ограничено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535673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7F75A-F684-402A-0D83-BA523B1F4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ИЗВОДИ СЛЕД </a:t>
            </a:r>
            <a:r>
              <a:rPr lang="en-US" dirty="0"/>
              <a:t>IOI</a:t>
            </a:r>
            <a:endParaRPr lang="bg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BA8D7-9B5C-0009-2E5C-C8F3887D7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Повече задачи с по-тежка имплементация на нашите състезания</a:t>
            </a:r>
          </a:p>
          <a:p>
            <a:r>
              <a:rPr lang="bg-BG" dirty="0"/>
              <a:t>Трениране на по-добри техники за </a:t>
            </a:r>
            <a:r>
              <a:rPr lang="bg-BG" dirty="0" err="1"/>
              <a:t>дебъгване</a:t>
            </a:r>
            <a:r>
              <a:rPr lang="bg-BG" dirty="0"/>
              <a:t> на лагер-школи</a:t>
            </a:r>
          </a:p>
        </p:txBody>
      </p:sp>
    </p:spTree>
    <p:extLst>
      <p:ext uri="{BB962C8B-B14F-4D97-AF65-F5344CB8AC3E}">
        <p14:creationId xmlns:p14="http://schemas.microsoft.com/office/powerpoint/2010/main" val="1607146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91CE6-457F-517D-14DF-CB0C81B86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Първи ДЕН - пристигане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F5C5D1-0D7C-ECA1-F8D1-7209D775D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9546"/>
            <a:ext cx="6357938" cy="4768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0EF96B-F453-BA8A-3B6D-5C85DDFEB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691408"/>
            <a:ext cx="4572000" cy="342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2FCFBB-3856-D301-2394-B5A41A42FD3F}"/>
              </a:ext>
            </a:extLst>
          </p:cNvPr>
          <p:cNvSpPr txBox="1"/>
          <p:nvPr/>
        </p:nvSpPr>
        <p:spPr>
          <a:xfrm>
            <a:off x="6738937" y="2161859"/>
            <a:ext cx="559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/>
              <a:t>Наско: Как се решават задачи с графи?</a:t>
            </a:r>
          </a:p>
        </p:txBody>
      </p:sp>
    </p:spTree>
    <p:extLst>
      <p:ext uri="{BB962C8B-B14F-4D97-AF65-F5344CB8AC3E}">
        <p14:creationId xmlns:p14="http://schemas.microsoft.com/office/powerpoint/2010/main" val="982547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0B095-96BF-9224-274E-342788414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ВТОРИ ДЕН - ТРЕНИРОВЪЧНО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2F1274-62D0-78F3-6CAF-7C209BFAAB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9" r="12291"/>
          <a:stretch/>
        </p:blipFill>
        <p:spPr>
          <a:xfrm rot="5400000">
            <a:off x="6820415" y="2556264"/>
            <a:ext cx="5035304" cy="35681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D9AC7D-A632-716A-55C3-D3FC4A78E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8" y="1822696"/>
            <a:ext cx="6713740" cy="50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64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47A2A-F888-F5CC-83F7-62F933190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ВТОРИ ДЕН - ТРЕНИРОВЪЧНО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586994-9650-609B-B4EB-FD15C7F08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5944"/>
            <a:ext cx="6696075" cy="5022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CAE2F-2410-E99A-E641-299B4BCFC8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4074" r="55417" b="34815"/>
          <a:stretch/>
        </p:blipFill>
        <p:spPr>
          <a:xfrm rot="5400000">
            <a:off x="9863139" y="728663"/>
            <a:ext cx="3057525" cy="160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22975A-AAC4-8E6D-D78D-8024484AB7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71"/>
          <a:stretch/>
        </p:blipFill>
        <p:spPr>
          <a:xfrm>
            <a:off x="7235872" y="3057526"/>
            <a:ext cx="3892376" cy="38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45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32C57-F028-B907-F533-5F890F05F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ВТОРИ ДЕН - ОТКРИВАНЕ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CB9321-301F-5B17-D0F3-89FCBAAFEE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0" b="18125"/>
          <a:stretch/>
        </p:blipFill>
        <p:spPr>
          <a:xfrm>
            <a:off x="16390" y="2460565"/>
            <a:ext cx="6139201" cy="4357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13911E-72B4-F98D-5119-AE5D381B94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5" t="18750" r="8906" b="18542"/>
          <a:stretch/>
        </p:blipFill>
        <p:spPr>
          <a:xfrm>
            <a:off x="6155591" y="2460556"/>
            <a:ext cx="6022121" cy="362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88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4A17E-44EC-D36C-F953-FFDF620DC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IOI 2025 – </a:t>
            </a:r>
            <a:r>
              <a:rPr lang="bg-BG" dirty="0"/>
              <a:t>Представител на БОЛИВИЯ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DB0833-180E-D4BA-49CF-AB0DB74466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5" t="26667" r="27448" b="33958"/>
          <a:stretch/>
        </p:blipFill>
        <p:spPr>
          <a:xfrm>
            <a:off x="1069848" y="2245154"/>
            <a:ext cx="6072187" cy="412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18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D4952-BB62-D3F7-9936-F047C3465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ТРЕТИ ДЕН – </a:t>
            </a:r>
            <a:r>
              <a:rPr lang="en-US" dirty="0"/>
              <a:t>I</a:t>
            </a:r>
            <a:r>
              <a:rPr lang="bg-BG" dirty="0"/>
              <a:t> СЪСТЕЗАТЕЛЕН ДЕН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6292189-CB9D-BF35-0D0B-704F10266E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6" r="26273" b="18732"/>
          <a:stretch/>
        </p:blipFill>
        <p:spPr>
          <a:xfrm>
            <a:off x="10348913" y="2093976"/>
            <a:ext cx="1843087" cy="3292412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D1986CD-8BD4-499F-9787-BC3CD05701CC}"/>
              </a:ext>
            </a:extLst>
          </p:cNvPr>
          <p:cNvSpPr txBox="1">
            <a:spLocks/>
          </p:cNvSpPr>
          <p:nvPr/>
        </p:nvSpPr>
        <p:spPr>
          <a:xfrm>
            <a:off x="1069848" y="2121408"/>
            <a:ext cx="9279065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g-BG" dirty="0"/>
              <a:t>По-лесният от двата дни, но като цяло нямаше сравнително лесна задача</a:t>
            </a:r>
          </a:p>
          <a:p>
            <a:r>
              <a:rPr lang="bg-BG" dirty="0"/>
              <a:t>Задача </a:t>
            </a:r>
            <a:r>
              <a:rPr lang="en-US" dirty="0"/>
              <a:t>closing –</a:t>
            </a:r>
            <a:r>
              <a:rPr lang="bg-BG" dirty="0"/>
              <a:t> оптимално избиране на два върха в дърво за оптимизиране на някаква оценка</a:t>
            </a:r>
          </a:p>
          <a:p>
            <a:r>
              <a:rPr lang="bg-BG" dirty="0"/>
              <a:t>Задача </a:t>
            </a:r>
            <a:r>
              <a:rPr lang="en-US" dirty="0" err="1"/>
              <a:t>longestrip</a:t>
            </a:r>
            <a:r>
              <a:rPr lang="bg-BG" dirty="0"/>
              <a:t> (същинска интерактивна)</a:t>
            </a:r>
            <a:r>
              <a:rPr lang="en-US" dirty="0"/>
              <a:t> – </a:t>
            </a:r>
            <a:r>
              <a:rPr lang="bg-BG" dirty="0"/>
              <a:t>решаване на </a:t>
            </a:r>
            <a:r>
              <a:rPr lang="en-US" dirty="0"/>
              <a:t>NP</a:t>
            </a:r>
            <a:r>
              <a:rPr lang="bg-BG" dirty="0"/>
              <a:t> задачата за намиране на най-дълъг път в скрит граф със специално свойство (между всеки три върха има два съседни), като се питат въпроси за свързаност между две множества от върхове</a:t>
            </a:r>
          </a:p>
          <a:p>
            <a:r>
              <a:rPr lang="bg-BG" dirty="0"/>
              <a:t>Задача </a:t>
            </a:r>
            <a:r>
              <a:rPr lang="en-US" dirty="0"/>
              <a:t>soccer</a:t>
            </a:r>
            <a:r>
              <a:rPr lang="bg-BG" dirty="0"/>
              <a:t> – намиране на оптимална свързана част в таблица, така че от всяка клетка да може да се стигне до всяка друга с </a:t>
            </a:r>
            <a:r>
              <a:rPr lang="bg-BG" dirty="0" err="1"/>
              <a:t>манхатънов</a:t>
            </a:r>
            <a:r>
              <a:rPr lang="bg-BG" dirty="0"/>
              <a:t> път с най-много една смяна на посока</a:t>
            </a:r>
          </a:p>
        </p:txBody>
      </p:sp>
    </p:spTree>
    <p:extLst>
      <p:ext uri="{BB962C8B-B14F-4D97-AF65-F5344CB8AC3E}">
        <p14:creationId xmlns:p14="http://schemas.microsoft.com/office/powerpoint/2010/main" val="1386383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CB6EB-F1C4-8427-7B07-428880DDB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ТРЕТИ ДЕН – </a:t>
            </a:r>
            <a:r>
              <a:rPr lang="en-US" dirty="0"/>
              <a:t>I</a:t>
            </a:r>
            <a:r>
              <a:rPr lang="bg-BG" dirty="0"/>
              <a:t> СЪСТЕЗАТЕЛЕН ДЕН (нашите състезатели)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6D0DD-0888-01A4-B114-98B75BF46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Само Наско и Веско успяха да изкарат хубави точки на по-лесната втора задача</a:t>
            </a:r>
            <a:endParaRPr lang="en-US" dirty="0"/>
          </a:p>
          <a:p>
            <a:r>
              <a:rPr lang="bg-BG" dirty="0"/>
              <a:t>Веско пропусна</a:t>
            </a:r>
            <a:r>
              <a:rPr lang="en-US" dirty="0"/>
              <a:t> 91 </a:t>
            </a:r>
            <a:r>
              <a:rPr lang="bg-BG" dirty="0"/>
              <a:t>точки първия ден, защото не можа да </a:t>
            </a:r>
            <a:r>
              <a:rPr lang="bg-BG" dirty="0" err="1"/>
              <a:t>дебъгне</a:t>
            </a:r>
            <a:r>
              <a:rPr lang="bg-BG" dirty="0"/>
              <a:t> първа задача и много късно мина на трета задача, за да изкара лесните </a:t>
            </a:r>
            <a:r>
              <a:rPr lang="en-US" dirty="0"/>
              <a:t>25</a:t>
            </a:r>
            <a:r>
              <a:rPr lang="bg-BG" dirty="0"/>
              <a:t> точки, като така остана с </a:t>
            </a:r>
            <a:r>
              <a:rPr lang="en-US" dirty="0"/>
              <a:t>0</a:t>
            </a:r>
            <a:r>
              <a:rPr lang="bg-BG" dirty="0"/>
              <a:t> там</a:t>
            </a:r>
          </a:p>
          <a:p>
            <a:r>
              <a:rPr lang="bg-BG" dirty="0"/>
              <a:t>Боби също изпусна тези точки на трета, защото не се оправи с условието</a:t>
            </a:r>
          </a:p>
          <a:p>
            <a:endParaRPr lang="bg-BG" dirty="0"/>
          </a:p>
          <a:p>
            <a:r>
              <a:rPr lang="bg-BG" dirty="0"/>
              <a:t>Масово имаше оплаквания от дългите условия първия ден, както и сложната схема и описание на оценяване на повечето задачи</a:t>
            </a:r>
          </a:p>
        </p:txBody>
      </p:sp>
    </p:spTree>
    <p:extLst>
      <p:ext uri="{BB962C8B-B14F-4D97-AF65-F5344CB8AC3E}">
        <p14:creationId xmlns:p14="http://schemas.microsoft.com/office/powerpoint/2010/main" val="3782905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EBC2E-C04A-D4BC-3882-0EFB9290A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ЧЕТВЪРТИ ДЕН - ЕКСКУРЗИЯ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9305AF-E61B-386F-43CF-DD6B49EF42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t="27916" r="8384"/>
          <a:stretch/>
        </p:blipFill>
        <p:spPr>
          <a:xfrm>
            <a:off x="0" y="1914525"/>
            <a:ext cx="8043863" cy="494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68931D-8591-B20F-A3F0-681EC7F657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2" r="13333" b="23426"/>
          <a:stretch/>
        </p:blipFill>
        <p:spPr>
          <a:xfrm rot="5400000">
            <a:off x="7114317" y="3269227"/>
            <a:ext cx="4943475" cy="223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911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92</TotalTime>
  <Words>840</Words>
  <Application>Microsoft Office PowerPoint</Application>
  <PresentationFormat>Widescreen</PresentationFormat>
  <Paragraphs>55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Cambria</vt:lpstr>
      <vt:lpstr>Rockwell</vt:lpstr>
      <vt:lpstr>Rockwell Condensed</vt:lpstr>
      <vt:lpstr>Wingdings</vt:lpstr>
      <vt:lpstr>Wood Type</vt:lpstr>
      <vt:lpstr>IOI 2023</vt:lpstr>
      <vt:lpstr>Първи ДЕН - пристигане</vt:lpstr>
      <vt:lpstr>ВТОРИ ДЕН - ТРЕНИРОВЪЧНО</vt:lpstr>
      <vt:lpstr>ВТОРИ ДЕН - ТРЕНИРОВЪЧНО</vt:lpstr>
      <vt:lpstr>ВТОРИ ДЕН - ОТКРИВАНЕ</vt:lpstr>
      <vt:lpstr>IOI 2025 – Представител на БОЛИВИЯ</vt:lpstr>
      <vt:lpstr>ТРЕТИ ДЕН – I СЪСТЕЗАТЕЛЕН ДЕН</vt:lpstr>
      <vt:lpstr>ТРЕТИ ДЕН – I СЪСТЕЗАТЕЛЕН ДЕН (нашите състезатели)</vt:lpstr>
      <vt:lpstr>ЧЕТВЪРТИ ДЕН - ЕКСКУРЗИЯ</vt:lpstr>
      <vt:lpstr>ЧЕТВЪРТИ ДЕН - ПРЕВОДИ</vt:lpstr>
      <vt:lpstr>ПЕТИ ДЕН – II СЪСТЕЗАТЕЛЕН ДЕН</vt:lpstr>
      <vt:lpstr>ПЕТИ ДЕН – II СЪСТЕЗАТЕЛЕН ДЕН (НАШИТЕ СЪСТЕЗАТЕЛИ)</vt:lpstr>
      <vt:lpstr>ШЕСТИ ДЕН – ВТОРА ЕКСКУРЗИЯ</vt:lpstr>
      <vt:lpstr>СЕДМИ ДЕН – ПОСЛЕДНО ЗАСЕДАНИЕ</vt:lpstr>
      <vt:lpstr>СЕДМИ ДЕН - ЗАКРИВАНЕ</vt:lpstr>
      <vt:lpstr>ОСМИ ДЕН - ОТПЪТУВАНЕ</vt:lpstr>
      <vt:lpstr>ИЗВОДИ СЛЕД IOI</vt:lpstr>
      <vt:lpstr>ИЗВОДИ СЛЕД IOI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IOI 2023</dc:title>
  <dc:creator>Iliyan Yordanov</dc:creator>
  <cp:lastModifiedBy>Iliyan Yordanov</cp:lastModifiedBy>
  <cp:revision>1</cp:revision>
  <dcterms:created xsi:type="dcterms:W3CDTF">2023-09-20T10:57:41Z</dcterms:created>
  <dcterms:modified xsi:type="dcterms:W3CDTF">2023-09-20T12:30:26Z</dcterms:modified>
</cp:coreProperties>
</file>