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7" r:id="rId5"/>
    <p:sldId id="266" r:id="rId6"/>
    <p:sldId id="258" r:id="rId7"/>
    <p:sldId id="264" r:id="rId8"/>
    <p:sldId id="262" r:id="rId9"/>
    <p:sldId id="265" r:id="rId10"/>
    <p:sldId id="261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5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2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4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1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5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5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9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1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D5D5-0524-478B-A61E-E8AC42B4F5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3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0286" y="0"/>
            <a:ext cx="107796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Европейска олимпиада по информатика за момичета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286" y="5917046"/>
            <a:ext cx="896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https://egoi23.se/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509"/>
          <a:stretch/>
        </p:blipFill>
        <p:spPr>
          <a:xfrm>
            <a:off x="741538" y="1719271"/>
            <a:ext cx="10285051" cy="32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9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/>
              <a:t>Предстоящи задачи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542" y="2100626"/>
            <a:ext cx="7442915" cy="2038037"/>
          </a:xfrm>
        </p:spPr>
        <p:txBody>
          <a:bodyPr>
            <a:normAutofit fontScale="92500" lnSpcReduction="10000"/>
          </a:bodyPr>
          <a:lstStyle/>
          <a:p>
            <a:r>
              <a:rPr lang="bg-BG" sz="4000" dirty="0"/>
              <a:t>Подбор на отбора за </a:t>
            </a:r>
            <a:r>
              <a:rPr lang="en-US" sz="4000" dirty="0"/>
              <a:t>EGOI 2024</a:t>
            </a:r>
            <a:endParaRPr lang="bg-BG" sz="4000" dirty="0"/>
          </a:p>
          <a:p>
            <a:r>
              <a:rPr lang="bg-BG" sz="4000" dirty="0"/>
              <a:t>Допълнителна подготовка</a:t>
            </a:r>
            <a:r>
              <a:rPr lang="en-US" sz="4000" dirty="0"/>
              <a:t> </a:t>
            </a:r>
            <a:r>
              <a:rPr lang="bg-BG" sz="4000" dirty="0"/>
              <a:t>за </a:t>
            </a:r>
            <a:r>
              <a:rPr lang="bg-BG" sz="4000" dirty="0" smtClean="0"/>
              <a:t>знания</a:t>
            </a:r>
            <a:r>
              <a:rPr lang="en-US" sz="4000" dirty="0" smtClean="0"/>
              <a:t>, </a:t>
            </a:r>
            <a:r>
              <a:rPr lang="bg-BG" sz="4000" smtClean="0"/>
              <a:t>ефективност </a:t>
            </a:r>
            <a:r>
              <a:rPr lang="bg-BG" sz="4000" dirty="0"/>
              <a:t>и </a:t>
            </a:r>
            <a:r>
              <a:rPr lang="bg-BG" sz="4000" dirty="0" err="1"/>
              <a:t>издържливост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077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691" y="726142"/>
            <a:ext cx="8795197" cy="1919098"/>
          </a:xfrm>
        </p:spPr>
        <p:txBody>
          <a:bodyPr>
            <a:noAutofit/>
          </a:bodyPr>
          <a:lstStyle/>
          <a:p>
            <a:pPr algn="ctr"/>
            <a:r>
              <a:rPr lang="bg-BG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Домакин на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EGOI 202</a:t>
            </a:r>
            <a:r>
              <a:rPr lang="bg-BG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Нидерландия</a:t>
            </a:r>
            <a:br>
              <a:rPr lang="bg-BG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bg-BG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r>
              <a:rPr lang="bg-BG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юли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</a:t>
            </a:r>
            <a:r>
              <a:rPr lang="bg-BG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 </a:t>
            </a:r>
            <a:r>
              <a:rPr lang="bg-BG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Айндховен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t="10874" r="25943" b="3614"/>
          <a:stretch/>
        </p:blipFill>
        <p:spPr>
          <a:xfrm>
            <a:off x="3617260" y="3227293"/>
            <a:ext cx="4840940" cy="30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935" y="352247"/>
            <a:ext cx="7790645" cy="26594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/>
              <a:t>Обща информация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1079" y="1275008"/>
            <a:ext cx="1083005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800" dirty="0"/>
              <a:t>Олимпиадата се проведе в град </a:t>
            </a:r>
            <a:r>
              <a:rPr lang="bg-BG" sz="2800" dirty="0" err="1"/>
              <a:t>Лунд</a:t>
            </a:r>
            <a:r>
              <a:rPr lang="bg-BG" sz="2800" dirty="0"/>
              <a:t>, Швеция</a:t>
            </a:r>
            <a:r>
              <a:rPr lang="en-US" sz="2800" dirty="0"/>
              <a:t>.</a:t>
            </a:r>
            <a:r>
              <a:rPr lang="bg-BG" sz="2800" dirty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Два състезателни дена с по 4 задачи и един ден почивка между тях.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800" dirty="0"/>
              <a:t>Общ брой участници – </a:t>
            </a:r>
            <a:r>
              <a:rPr lang="bg-BG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dirty="0"/>
              <a:t>от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r>
              <a:rPr lang="bg-BG" sz="2800" dirty="0"/>
              <a:t> страни, от които </a:t>
            </a:r>
            <a:r>
              <a:rPr lang="bg-BG" sz="2800" dirty="0">
                <a:solidFill>
                  <a:srgbClr val="FF0000"/>
                </a:solidFill>
              </a:rPr>
              <a:t>33</a:t>
            </a:r>
            <a:r>
              <a:rPr lang="bg-BG" sz="2800" dirty="0"/>
              <a:t> държави от Европа.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800" dirty="0"/>
              <a:t>Момичета от </a:t>
            </a:r>
            <a:r>
              <a:rPr lang="bg-BG" sz="2800" dirty="0">
                <a:solidFill>
                  <a:srgbClr val="FF0000"/>
                </a:solidFill>
              </a:rPr>
              <a:t>38</a:t>
            </a:r>
            <a:r>
              <a:rPr lang="bg-BG" sz="2800" dirty="0"/>
              <a:t> страни завоюваха </a:t>
            </a:r>
            <a:r>
              <a:rPr lang="bg-BG" sz="2800" dirty="0" smtClean="0"/>
              <a:t>медали, </a:t>
            </a:r>
            <a:r>
              <a:rPr lang="bg-BG" sz="2800" dirty="0" smtClean="0">
                <a:solidFill>
                  <a:srgbClr val="FF0000"/>
                </a:solidFill>
              </a:rPr>
              <a:t>25</a:t>
            </a:r>
            <a:r>
              <a:rPr lang="bg-BG" sz="2800" dirty="0" smtClean="0"/>
              <a:t> </a:t>
            </a:r>
            <a:r>
              <a:rPr lang="bg-BG" sz="2800"/>
              <a:t>от </a:t>
            </a:r>
            <a:r>
              <a:rPr lang="bg-BG" sz="2800" smtClean="0"/>
              <a:t>тях </a:t>
            </a:r>
            <a:r>
              <a:rPr lang="bg-BG" sz="2800" dirty="0"/>
              <a:t>са в Европа.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800" dirty="0"/>
              <a:t>Няма състезателка, която е решила и 8-те задачи за по 100 точки.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005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69703" y="1761231"/>
            <a:ext cx="49583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err="1"/>
              <a:t>Емилиана</a:t>
            </a:r>
            <a:r>
              <a:rPr lang="bg-BG" dirty="0"/>
              <a:t> Димитрова - 10 клас, СМГ „Паисий Хилендарски“,</a:t>
            </a:r>
            <a:r>
              <a:rPr lang="en-US" dirty="0"/>
              <a:t> </a:t>
            </a:r>
            <a:r>
              <a:rPr lang="en-US" dirty="0" err="1"/>
              <a:t>Школа</a:t>
            </a:r>
            <a:r>
              <a:rPr lang="en-US" dirty="0"/>
              <a:t> "</a:t>
            </a:r>
            <a:r>
              <a:rPr lang="en-US" dirty="0" err="1"/>
              <a:t>Олимпийци</a:t>
            </a:r>
            <a:r>
              <a:rPr lang="bg-BG" dirty="0"/>
              <a:t>“, София </a:t>
            </a:r>
          </a:p>
          <a:p>
            <a:r>
              <a:rPr lang="bg-BG" dirty="0"/>
              <a:t>Нермин </a:t>
            </a:r>
            <a:r>
              <a:rPr lang="bg-BG" dirty="0" err="1"/>
              <a:t>Идириз</a:t>
            </a:r>
            <a:r>
              <a:rPr lang="bg-BG" dirty="0"/>
              <a:t> – 9 клас, ППМГ "Н. Попович", Школа А&amp;Б, Шумен </a:t>
            </a:r>
          </a:p>
          <a:p>
            <a:r>
              <a:rPr lang="en-US" dirty="0" err="1"/>
              <a:t>Нора</a:t>
            </a:r>
            <a:r>
              <a:rPr lang="en-US" dirty="0"/>
              <a:t> </a:t>
            </a:r>
            <a:r>
              <a:rPr lang="en-US" dirty="0" err="1"/>
              <a:t>Паскалева</a:t>
            </a:r>
            <a:r>
              <a:rPr lang="en-US" dirty="0"/>
              <a:t> – </a:t>
            </a:r>
            <a:r>
              <a:rPr lang="bg-BG" dirty="0"/>
              <a:t>10 </a:t>
            </a:r>
            <a:r>
              <a:rPr lang="en-US" dirty="0" err="1"/>
              <a:t>клас</a:t>
            </a:r>
            <a:r>
              <a:rPr lang="en-US" dirty="0"/>
              <a:t>, </a:t>
            </a:r>
            <a:r>
              <a:rPr lang="en-US" dirty="0" err="1"/>
              <a:t>Американски</a:t>
            </a:r>
            <a:r>
              <a:rPr lang="en-US" dirty="0"/>
              <a:t> </a:t>
            </a:r>
            <a:r>
              <a:rPr lang="en-US" dirty="0" err="1"/>
              <a:t>колеж</a:t>
            </a:r>
            <a:r>
              <a:rPr lang="bg-BG" dirty="0"/>
              <a:t>, </a:t>
            </a:r>
            <a:r>
              <a:rPr lang="en-US" dirty="0" err="1"/>
              <a:t>Школа</a:t>
            </a:r>
            <a:r>
              <a:rPr lang="en-US" dirty="0"/>
              <a:t> "</a:t>
            </a:r>
            <a:r>
              <a:rPr lang="en-US" dirty="0" err="1"/>
              <a:t>Олимпийци</a:t>
            </a:r>
            <a:r>
              <a:rPr lang="en-US" dirty="0"/>
              <a:t>"</a:t>
            </a:r>
            <a:r>
              <a:rPr lang="bg-BG" dirty="0"/>
              <a:t>, </a:t>
            </a:r>
            <a:r>
              <a:rPr lang="en-US" dirty="0" err="1"/>
              <a:t>София</a:t>
            </a:r>
            <a:endParaRPr lang="bg-BG" dirty="0"/>
          </a:p>
          <a:p>
            <a:r>
              <a:rPr lang="bg-BG" dirty="0"/>
              <a:t>Ясмин </a:t>
            </a:r>
            <a:r>
              <a:rPr lang="bg-BG" dirty="0" err="1"/>
              <a:t>Ердим</a:t>
            </a:r>
            <a:r>
              <a:rPr lang="bg-BG" dirty="0"/>
              <a:t> - 12 клас, МГ "Гео Милев", Плевен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1077" y="143897"/>
            <a:ext cx="11208391" cy="1008108"/>
          </a:xfrm>
        </p:spPr>
        <p:txBody>
          <a:bodyPr/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Отборът на България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3" t="3212" r="5555"/>
          <a:stretch/>
        </p:blipFill>
        <p:spPr>
          <a:xfrm>
            <a:off x="5943599" y="1896035"/>
            <a:ext cx="5824867" cy="36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5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77" y="143897"/>
            <a:ext cx="11208391" cy="731866"/>
          </a:xfrm>
        </p:spPr>
        <p:txBody>
          <a:bodyPr/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Медалите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r="16078"/>
          <a:stretch/>
        </p:blipFill>
        <p:spPr>
          <a:xfrm rot="3477681">
            <a:off x="131351" y="1896595"/>
            <a:ext cx="5459509" cy="33337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421217" y="1368483"/>
            <a:ext cx="5768788" cy="1374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4400" dirty="0" err="1"/>
              <a:t>Емилиана</a:t>
            </a:r>
            <a:r>
              <a:rPr lang="bg-BG" sz="4400" dirty="0"/>
              <a:t> и </a:t>
            </a:r>
            <a:r>
              <a:rPr lang="en-US" sz="4400" dirty="0" err="1"/>
              <a:t>Нора</a:t>
            </a:r>
            <a:r>
              <a:rPr lang="bg-BG" sz="4400" dirty="0"/>
              <a:t> –            </a:t>
            </a:r>
            <a:r>
              <a:rPr lang="bg-BG" sz="4400" dirty="0">
                <a:solidFill>
                  <a:schemeClr val="accent4">
                    <a:lumMod val="75000"/>
                  </a:schemeClr>
                </a:solidFill>
              </a:rPr>
              <a:t>сребърни медали</a:t>
            </a:r>
          </a:p>
        </p:txBody>
      </p:sp>
      <p:sp>
        <p:nvSpPr>
          <p:cNvPr id="7" name="Rectangle 6"/>
          <p:cNvSpPr/>
          <p:nvPr/>
        </p:nvSpPr>
        <p:spPr>
          <a:xfrm>
            <a:off x="5421217" y="3434021"/>
            <a:ext cx="61791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4400" dirty="0"/>
              <a:t>Ясмин – </a:t>
            </a:r>
            <a:r>
              <a:rPr lang="bg-BG" sz="4400" dirty="0">
                <a:solidFill>
                  <a:schemeClr val="accent2">
                    <a:lumMod val="75000"/>
                  </a:schemeClr>
                </a:solidFill>
              </a:rPr>
              <a:t>бронзов медал</a:t>
            </a:r>
          </a:p>
        </p:txBody>
      </p:sp>
    </p:spTree>
    <p:extLst>
      <p:ext uri="{BB962C8B-B14F-4D97-AF65-F5344CB8AC3E}">
        <p14:creationId xmlns:p14="http://schemas.microsoft.com/office/powerpoint/2010/main" val="335802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9255" y="132683"/>
            <a:ext cx="797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/>
              <a:t>Общо класиране по брой медали</a:t>
            </a:r>
            <a:endParaRPr lang="en-US" sz="32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993448"/>
              </p:ext>
            </p:extLst>
          </p:nvPr>
        </p:nvGraphicFramePr>
        <p:xfrm>
          <a:off x="1443421" y="999847"/>
          <a:ext cx="9283690" cy="5010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4" imgW="4991308" imgH="3057310" progId="Excel.Sheet.12">
                  <p:embed/>
                </p:oleObj>
              </mc:Choice>
              <mc:Fallback>
                <p:oleObj name="Worksheet" r:id="rId4" imgW="4991308" imgH="3057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3421" y="999847"/>
                        <a:ext cx="9283690" cy="5010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05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647" y="697460"/>
            <a:ext cx="797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/>
              <a:t>Общо класиране по брой медали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13647" y="1888641"/>
            <a:ext cx="97491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Отборът на България заема </a:t>
            </a:r>
            <a:r>
              <a:rPr lang="bg-BG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място.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класацията за Европа сме на </a:t>
            </a:r>
            <a:r>
              <a:rPr lang="bg-BG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място.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брой спечелени медали делим </a:t>
            </a:r>
            <a:r>
              <a:rPr lang="bg-BG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и 9 </a:t>
            </a: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място в Европа със Словакия.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03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50" y="390883"/>
            <a:ext cx="9258837" cy="1103067"/>
          </a:xfrm>
        </p:spPr>
        <p:txBody>
          <a:bodyPr/>
          <a:lstStyle/>
          <a:p>
            <a:pPr algn="ctr"/>
            <a:r>
              <a:rPr lang="bg-BG" b="1" dirty="0"/>
              <a:t>Точки на нашите момичета по задачи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64912"/>
              </p:ext>
            </p:extLst>
          </p:nvPr>
        </p:nvGraphicFramePr>
        <p:xfrm>
          <a:off x="228602" y="1493950"/>
          <a:ext cx="11828927" cy="4056645"/>
        </p:xfrm>
        <a:graphic>
          <a:graphicData uri="http://schemas.openxmlformats.org/drawingml/2006/table">
            <a:tbl>
              <a:tblPr/>
              <a:tblGrid>
                <a:gridCol w="911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88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6387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Първи ден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Втори ден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8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зад.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зад.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зад.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зад.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зад. 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зад.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зад.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зад.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8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Емилиана Димитрова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8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Нора Паскалева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8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Ясмин Ердим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8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Нермин Идириз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42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9"/>
            <a:ext cx="10515600" cy="781094"/>
          </a:xfrm>
        </p:spPr>
        <p:txBody>
          <a:bodyPr/>
          <a:lstStyle/>
          <a:p>
            <a:r>
              <a:rPr lang="bg-BG" b="1" dirty="0"/>
              <a:t>Задачите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3791" y="888643"/>
            <a:ext cx="951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Ден 1: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304186"/>
              </p:ext>
            </p:extLst>
          </p:nvPr>
        </p:nvGraphicFramePr>
        <p:xfrm>
          <a:off x="685376" y="1476554"/>
          <a:ext cx="5045724" cy="2305482"/>
        </p:xfrm>
        <a:graphic>
          <a:graphicData uri="http://schemas.openxmlformats.org/drawingml/2006/table">
            <a:tbl>
              <a:tblPr firstRow="1" firstCol="1" bandRow="1"/>
              <a:tblGrid>
                <a:gridCol w="2966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9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638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994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стандартна лесна задача за симулация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подзадачи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bg-BG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състезателки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 от българския отбор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състезателки (</a:t>
                      </a:r>
                      <a:r>
                        <a:rPr lang="bg-BG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Емилиана</a:t>
                      </a: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Нора и Ясмин)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913059"/>
              </p:ext>
            </p:extLst>
          </p:nvPr>
        </p:nvGraphicFramePr>
        <p:xfrm>
          <a:off x="6364958" y="1476554"/>
          <a:ext cx="4775267" cy="2317233"/>
        </p:xfrm>
        <a:graphic>
          <a:graphicData uri="http://schemas.openxmlformats.org/drawingml/2006/table">
            <a:tbl>
              <a:tblPr firstRow="1" firstCol="1" bandRow="1"/>
              <a:tblGrid>
                <a:gridCol w="2901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37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2290"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en-US" sz="1600" b="1" dirty="0" err="1"/>
                        <a:t>Padel</a:t>
                      </a:r>
                      <a:r>
                        <a:rPr lang="en-US" sz="1600" b="1" dirty="0"/>
                        <a:t> Prize Pursuit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182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Наблюдение; симулация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Умно изграждане на дърво и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DFS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подзадачи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състезателки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0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 от българския отбор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състезателка (</a:t>
                      </a:r>
                      <a:r>
                        <a:rPr lang="bg-BG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Емилиана</a:t>
                      </a: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739261"/>
              </p:ext>
            </p:extLst>
          </p:nvPr>
        </p:nvGraphicFramePr>
        <p:xfrm>
          <a:off x="685376" y="4168221"/>
          <a:ext cx="5045724" cy="2309837"/>
        </p:xfrm>
        <a:graphic>
          <a:graphicData uri="http://schemas.openxmlformats.org/drawingml/2006/table">
            <a:tbl>
              <a:tblPr firstRow="1" firstCol="1" bandRow="1"/>
              <a:tblGrid>
                <a:gridCol w="30658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98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4595"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1600" b="1" dirty="0"/>
                        <a:t>Find the Box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145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Интерактивна задача; Наблюдения; Конструиране на път в таблица с възможност за „блъскане“ в стени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подзадачи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състезателки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 от българския отбор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никой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87326"/>
              </p:ext>
            </p:extLst>
          </p:nvPr>
        </p:nvGraphicFramePr>
        <p:xfrm>
          <a:off x="6364958" y="4168221"/>
          <a:ext cx="4775267" cy="2309837"/>
        </p:xfrm>
        <a:graphic>
          <a:graphicData uri="http://schemas.openxmlformats.org/drawingml/2006/table">
            <a:tbl>
              <a:tblPr firstRow="1" firstCol="1" bandRow="1"/>
              <a:tblGrid>
                <a:gridCol w="21204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4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99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D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Bikes vs Cars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993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Наблюдения, графи;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MST</a:t>
                      </a:r>
                      <a:endParaRPr lang="bg-BG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подзадачи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състезателк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 от българския отбор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Емилиана</a:t>
                      </a: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Нора имат по 15 точки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46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896" y="502277"/>
            <a:ext cx="951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Ден 2: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12774"/>
              </p:ext>
            </p:extLst>
          </p:nvPr>
        </p:nvGraphicFramePr>
        <p:xfrm>
          <a:off x="657896" y="1154582"/>
          <a:ext cx="5189112" cy="2563123"/>
        </p:xfrm>
        <a:graphic>
          <a:graphicData uri="http://schemas.openxmlformats.org/drawingml/2006/table">
            <a:tbl>
              <a:tblPr firstRow="1" firstCol="1" bandRow="1"/>
              <a:tblGrid>
                <a:gridCol w="3050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81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5024">
                <a:tc gridSpan="2">
                  <a:txBody>
                    <a:bodyPr/>
                    <a:lstStyle/>
                    <a:p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en-US" sz="1600" b="1" dirty="0"/>
                        <a:t>Carnival Generals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031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стандартна лесна задача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подзадачи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5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състезателки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5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 от българския отбор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състезателки (</a:t>
                      </a:r>
                      <a:r>
                        <a:rPr lang="bg-BG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Емилиана</a:t>
                      </a: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Нора и Ясмин)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20786"/>
              </p:ext>
            </p:extLst>
          </p:nvPr>
        </p:nvGraphicFramePr>
        <p:xfrm>
          <a:off x="6274806" y="1154582"/>
          <a:ext cx="4968450" cy="2561384"/>
        </p:xfrm>
        <a:graphic>
          <a:graphicData uri="http://schemas.openxmlformats.org/drawingml/2006/table">
            <a:tbl>
              <a:tblPr firstRow="1" firstCol="1" bandRow="1"/>
              <a:tblGrid>
                <a:gridCol w="29212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7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742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en-US" sz="1600" b="1" dirty="0"/>
                        <a:t>Candy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484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</a:t>
                      </a:r>
                      <a:r>
                        <a:rPr lang="bg-BG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оптимизации чрез смяна на стейта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подзадачи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състезателки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1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 от българския отбор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състезателка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Нора)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971609"/>
              </p:ext>
            </p:extLst>
          </p:nvPr>
        </p:nvGraphicFramePr>
        <p:xfrm>
          <a:off x="657896" y="3938393"/>
          <a:ext cx="5189112" cy="2642710"/>
        </p:xfrm>
        <a:graphic>
          <a:graphicData uri="http://schemas.openxmlformats.org/drawingml/2006/table">
            <a:tbl>
              <a:tblPr firstRow="1" firstCol="1" bandRow="1"/>
              <a:tblGrid>
                <a:gridCol w="28470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21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3025"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1600" b="1" dirty="0" err="1"/>
                        <a:t>Sopsug</a:t>
                      </a:r>
                      <a:endParaRPr lang="en-US" sz="16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984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графова задача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BFS/DFS;</a:t>
                      </a:r>
                      <a:r>
                        <a:rPr lang="bg-BG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Идеи от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Kosaraju</a:t>
                      </a:r>
                      <a:r>
                        <a:rPr lang="bg-BG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алгоритъм за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SCC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подзадачи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състезателки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9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 от българския отбор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състезателки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73812"/>
              </p:ext>
            </p:extLst>
          </p:nvPr>
        </p:nvGraphicFramePr>
        <p:xfrm>
          <a:off x="6274806" y="3938391"/>
          <a:ext cx="4968450" cy="2462061"/>
        </p:xfrm>
        <a:graphic>
          <a:graphicData uri="http://schemas.openxmlformats.org/drawingml/2006/table">
            <a:tbl>
              <a:tblPr firstRow="1" firstCol="1" bandRow="1"/>
              <a:tblGrid>
                <a:gridCol w="2206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2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685"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n-US" sz="1600" b="1" dirty="0"/>
                        <a:t>Guessing Game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332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Интерактивна; разбиване на блокове и номериране по хитър начин. Измисляне на детерминистичен алгоритъм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подзадачи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състезателки;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points </a:t>
                      </a: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 от българския отбор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 </a:t>
                      </a:r>
                      <a:r>
                        <a:rPr lang="bg-BG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Емилиана</a:t>
                      </a: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има 10 точки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49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526</Words>
  <Application>Microsoft Office PowerPoint</Application>
  <PresentationFormat>Custom</PresentationFormat>
  <Paragraphs>145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Worksheet</vt:lpstr>
      <vt:lpstr>PowerPoint Presentation</vt:lpstr>
      <vt:lpstr>Обща информация</vt:lpstr>
      <vt:lpstr>Отборът на България</vt:lpstr>
      <vt:lpstr>Медалите</vt:lpstr>
      <vt:lpstr>PowerPoint Presentation</vt:lpstr>
      <vt:lpstr>PowerPoint Presentation</vt:lpstr>
      <vt:lpstr>Точки на нашите момичета по задачи</vt:lpstr>
      <vt:lpstr>Задачите</vt:lpstr>
      <vt:lpstr>PowerPoint Presentation</vt:lpstr>
      <vt:lpstr>Предстоящи задачи</vt:lpstr>
      <vt:lpstr>Домакин на EGOI 2024 – Нидерландия 21 -27 юли, 2024, Айндховен </vt:lpstr>
    </vt:vector>
  </TitlesOfParts>
  <Company>University of Ruse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ruuser</dc:creator>
  <cp:lastModifiedBy>student</cp:lastModifiedBy>
  <cp:revision>110</cp:revision>
  <dcterms:created xsi:type="dcterms:W3CDTF">2020-09-23T04:23:10Z</dcterms:created>
  <dcterms:modified xsi:type="dcterms:W3CDTF">2023-09-21T10:23:50Z</dcterms:modified>
</cp:coreProperties>
</file>