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Average"/>
      <p:regular r:id="rId31"/>
    </p:embeddedFont>
    <p:embeddedFont>
      <p:font typeface="Oswald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verage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Oswald-bold.fntdata"/><Relationship Id="rId10" Type="http://schemas.openxmlformats.org/officeDocument/2006/relationships/slide" Target="slides/slide5.xml"/><Relationship Id="rId32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e7fda2b3f7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e7fda2b3f7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e7fda2b3f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e7fda2b3f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e7fda2b3f7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e7fda2b3f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e7fda2b3f7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e7fda2b3f7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e7fda2b3f7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e7fda2b3f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e7fda2b3f7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e7fda2b3f7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7fda2b3f7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e7fda2b3f7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7fda2b3f7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e7fda2b3f7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e7fda2b3f7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e7fda2b3f7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e7fda2b3f7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e7fda2b3f7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e7fda2b3f7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e7fda2b3f7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7fda2b3f7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e7fda2b3f7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e7fda2b3f7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e7fda2b3f7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e7fda2b3f7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e7fda2b3f7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e7fda2b3f7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e7fda2b3f7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e7fda2b3f7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e7fda2b3f7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e7fda2b3f7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e7fda2b3f7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7fda2b3f7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7fda2b3f7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e7fda2b3f7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e7fda2b3f7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7fda2b3f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7fda2b3f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7fda2b3f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e7fda2b3f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e7fda2b3f7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e7fda2b3f7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7fda2b3f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e7fda2b3f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e7fda2b3f7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e7fda2b3f7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Група A 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А</a:t>
            </a:r>
            <a:r>
              <a:rPr lang="en-GB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нализ на състезанията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НОИ - 3-ти кръг, 2-ри ден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903" y="1017725"/>
            <a:ext cx="6342876" cy="392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НОИ - 3-ти кръг, 2-ри ден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path - bfs, наблюдения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graph - наблюдения, битсет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crption - интерактивна, топологично сортиране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Пролетен Турнир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00" y="1000099"/>
            <a:ext cx="7532575" cy="37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Пролетен Турнир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250" y="1115001"/>
            <a:ext cx="6036324" cy="37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Пролетен Турнир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</a:t>
            </a:r>
            <a:r>
              <a:rPr lang="en-GB"/>
              <a:t>equential - алгоритъм на Мо (коренова на заявки)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</a:t>
            </a:r>
            <a:r>
              <a:rPr lang="en-GB"/>
              <a:t>ork - greedy, двоично търсене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</a:t>
            </a:r>
            <a:r>
              <a:rPr lang="en-GB"/>
              <a:t>nequalities - наблюдения, оптимизация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Контролно след </a:t>
            </a:r>
            <a:r>
              <a:rPr lang="en-GB"/>
              <a:t>Пролетен Турнир</a:t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975" y="977625"/>
            <a:ext cx="6340374" cy="392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Контролно след Пролетен Турнир</a:t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125" y="1017725"/>
            <a:ext cx="6428241" cy="397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Контролно след Пролетен Турнир</a:t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</a:t>
            </a:r>
            <a:r>
              <a:rPr lang="en-GB"/>
              <a:t>axpath - интерактивна, рандомизирано решение, граф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</a:t>
            </a:r>
            <a:r>
              <a:rPr lang="en-GB"/>
              <a:t>nchoveka - динамично програмиране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</a:t>
            </a:r>
            <a:r>
              <a:rPr lang="en-GB"/>
              <a:t>riangles - геометрия, изпъкнала обвивка, разделяй и владей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Летен Турнир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3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473" y="1017713"/>
            <a:ext cx="6521049" cy="40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Летен Турнир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3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7900" y="1017725"/>
            <a:ext cx="6532425" cy="403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IATI - първи ден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0035"/>
            <a:ext cx="9144003" cy="1723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Летен Турнир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</a:t>
            </a:r>
            <a:r>
              <a:rPr lang="en-GB"/>
              <a:t>reeq - интерактивна задача, дърво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x</a:t>
            </a:r>
            <a:r>
              <a:rPr lang="en-GB"/>
              <a:t>or - динамично програмиране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</a:t>
            </a:r>
            <a:r>
              <a:rPr lang="en-GB"/>
              <a:t>ectangle - наблюдения, структури данни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Контролно след Летен Турнир</a:t>
            </a:r>
            <a:endParaRPr/>
          </a:p>
        </p:txBody>
      </p:sp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3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4023" y="1017725"/>
            <a:ext cx="6532425" cy="403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Контролно след Летен Турнир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3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050" y="1194425"/>
            <a:ext cx="6127650" cy="378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Контролно след Летен Турнир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</a:t>
            </a:r>
            <a:r>
              <a:rPr lang="en-GB"/>
              <a:t>cm - интерактивна,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</a:t>
            </a:r>
            <a:r>
              <a:rPr lang="en-GB"/>
              <a:t>ad - паралелно двоично търсене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</a:t>
            </a:r>
            <a:r>
              <a:rPr lang="en-GB"/>
              <a:t>obots - нестандартна, паралелно изчисление, програмиране с ограничена памет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Изводи?</a:t>
            </a:r>
            <a:endParaRPr/>
          </a:p>
        </p:txBody>
      </p:sp>
      <p:sp>
        <p:nvSpPr>
          <p:cNvPr id="213" name="Google Shape;213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По-трудни задачи, които приличат на IOI-ските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Малко на брой автори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Благодаря!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Есенен турнир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800" y="1198925"/>
            <a:ext cx="5371475" cy="332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Есенен турнир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171" y="1099025"/>
            <a:ext cx="5698074" cy="35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IATI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</a:t>
            </a:r>
            <a:r>
              <a:rPr lang="en-GB"/>
              <a:t>ubes - сегментно дърво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</a:t>
            </a:r>
            <a:r>
              <a:rPr lang="en-GB"/>
              <a:t>nes - интерактивна, разделяй и владей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</a:t>
            </a:r>
            <a:r>
              <a:rPr lang="en-GB"/>
              <a:t>ivide - теория на числата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</a:t>
            </a:r>
            <a:r>
              <a:rPr lang="en-GB"/>
              <a:t>eorder - convex hull trick, коренова декомпозиция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</a:t>
            </a:r>
            <a:r>
              <a:rPr lang="en-GB"/>
              <a:t>ork - gree</a:t>
            </a:r>
            <a:r>
              <a:rPr lang="en-GB"/>
              <a:t>dy, игри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</a:t>
            </a:r>
            <a:r>
              <a:rPr lang="en-GB"/>
              <a:t>ifts - min cost max flow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НОИ - 3-ти кръг, 1-ви ден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210" y="1017713"/>
            <a:ext cx="6285426" cy="38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НОИ - 3-ти кръг, 1-ви ден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648" y="1017713"/>
            <a:ext cx="6197498" cy="383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НОИ - 3-ти кръг, 1-ви ден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</a:t>
            </a:r>
            <a:r>
              <a:rPr lang="en-GB"/>
              <a:t>quare-free - включване-изключване, коренова декомпозиция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</a:t>
            </a:r>
            <a:r>
              <a:rPr lang="en-GB"/>
              <a:t>ravetz - нестандартна, сортиране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</a:t>
            </a:r>
            <a:r>
              <a:rPr lang="en-GB"/>
              <a:t>ums - структури данни, наблюдения, bitset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НОИ - 3-ти кръг, 2-ри ден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725" y="1017724"/>
            <a:ext cx="6274401" cy="387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