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7BBBA-03DF-4013-908D-83674F04018B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41B41-F27D-40D9-941D-A59703CE908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8901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1B41-F27D-40D9-941D-A59703CE9083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488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218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21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8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53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325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70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43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11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37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59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00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1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288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27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933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63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34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271203-CFBF-4D25-984B-2944FE2CE8AD}" type="datetimeFigureOut">
              <a:rPr lang="bg-BG" smtClean="0"/>
              <a:t>3.10.2024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A15242C-9592-4AFB-916F-9AF7E0A30FB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938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E314-35C2-BDA2-9E00-C3C1B460D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BOI 2024, 20.09-26.09, </a:t>
            </a:r>
            <a:r>
              <a:rPr lang="bg-BG" dirty="0"/>
              <a:t>Охрид, Северна Македония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C8D05-767A-60F4-6380-7BC623F3A2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Впечатления</a:t>
            </a:r>
          </a:p>
        </p:txBody>
      </p:sp>
    </p:spTree>
    <p:extLst>
      <p:ext uri="{BB962C8B-B14F-4D97-AF65-F5344CB8AC3E}">
        <p14:creationId xmlns:p14="http://schemas.microsoft.com/office/powerpoint/2010/main" val="1265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19CF-C320-3EDE-1723-258B9087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D5357-0A2F-3E3D-0992-B43AB4112D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Отборът ни се оплака, че това е било едно от най-лошо проведените състезания, на които са били.</a:t>
            </a:r>
          </a:p>
          <a:p>
            <a:r>
              <a:rPr lang="bg-BG" dirty="0"/>
              <a:t>Въпреки това се справиха отлично!</a:t>
            </a:r>
          </a:p>
          <a:p>
            <a:r>
              <a:rPr lang="bg-BG" dirty="0"/>
              <a:t>Имаше множество проблеми – постоянна опашка с решения с големина поне 30 минути, шумна стая, неадекватни отговори на въпроси, дребни грешки и странни съобщения от системата.</a:t>
            </a:r>
          </a:p>
          <a:p>
            <a:r>
              <a:rPr lang="bg-BG" dirty="0"/>
              <a:t>От наша гледна точка липсваше класиране на живо и след молби ни пращаха класиране в „суров вид“ от време на време.</a:t>
            </a:r>
          </a:p>
        </p:txBody>
      </p:sp>
    </p:spTree>
    <p:extLst>
      <p:ext uri="{BB962C8B-B14F-4D97-AF65-F5344CB8AC3E}">
        <p14:creationId xmlns:p14="http://schemas.microsoft.com/office/powerpoint/2010/main" val="1181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41B52-8E84-1D20-C5FF-BD7DF763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</a:t>
            </a:r>
            <a:r>
              <a:rPr lang="bg-BG" dirty="0" err="1"/>
              <a:t>РАзходка</a:t>
            </a:r>
            <a:r>
              <a:rPr lang="bg-BG" dirty="0"/>
              <a:t> до </a:t>
            </a:r>
            <a:r>
              <a:rPr lang="bg-BG" dirty="0" err="1"/>
              <a:t>самуиловата</a:t>
            </a:r>
            <a:r>
              <a:rPr lang="bg-BG" dirty="0"/>
              <a:t> крепост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7D8F7-3CE7-D348-4575-2B4F1B4A6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2211859"/>
            <a:ext cx="6194854" cy="4646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2FD11-1F2F-08B1-6BDC-B916E380B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2851" y="2792627"/>
            <a:ext cx="4646141" cy="34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5D67-8005-C9C9-3CCD-3BA65E0D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</a:t>
            </a:r>
            <a:r>
              <a:rPr lang="bg-BG" dirty="0" err="1"/>
              <a:t>РАзходка</a:t>
            </a:r>
            <a:r>
              <a:rPr lang="bg-BG" dirty="0"/>
              <a:t> до </a:t>
            </a:r>
            <a:r>
              <a:rPr lang="bg-BG" dirty="0" err="1"/>
              <a:t>самуиловата</a:t>
            </a:r>
            <a:r>
              <a:rPr lang="bg-BG" dirty="0"/>
              <a:t> крепост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0EEDB-D25A-4C79-DDE1-B3F5B4B4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361" y="2795107"/>
            <a:ext cx="4643306" cy="348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65F74-E9FB-ACFB-8941-7CF3CD6D6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48" y="2214693"/>
            <a:ext cx="6191077" cy="4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5C54-4E04-6459-7189-643F65E5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ПАРТИ НА РЪКОВОДИТЕЛИТЕ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A4554-54B6-C48F-677F-574F65D31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15405"/>
          <a:stretch/>
        </p:blipFill>
        <p:spPr>
          <a:xfrm>
            <a:off x="1740032" y="2214694"/>
            <a:ext cx="3932169" cy="4643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16A84-D743-3E7B-5097-13351A84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9387" y="2795107"/>
            <a:ext cx="4643306" cy="34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6E8D-21DA-B7C1-64D7-81C11CCD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23.09 –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FE6CF-49C3-2478-F459-5D1325D2C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707" y="3483531"/>
            <a:ext cx="3856536" cy="289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08F96-7DE1-72AD-1BBF-31CAEBF07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94" y="3001464"/>
            <a:ext cx="5146106" cy="38595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B5C94E-D20F-3C52-2E7E-114EAF4CDE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r>
              <a:rPr lang="bg-BG" dirty="0"/>
              <a:t>Старият град и музеят на хартията</a:t>
            </a:r>
          </a:p>
        </p:txBody>
      </p:sp>
    </p:spTree>
    <p:extLst>
      <p:ext uri="{BB962C8B-B14F-4D97-AF65-F5344CB8AC3E}">
        <p14:creationId xmlns:p14="http://schemas.microsoft.com/office/powerpoint/2010/main" val="13100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896D-7757-F9F0-1415-B3387023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23.09 –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A0644-D5DF-4527-D372-1812D871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442"/>
            <a:ext cx="6194854" cy="4646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37019-282E-D128-4ACA-C709F160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r="20540"/>
          <a:stretch/>
        </p:blipFill>
        <p:spPr>
          <a:xfrm>
            <a:off x="7159286" y="2210443"/>
            <a:ext cx="5032714" cy="46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D6F04-F754-87A3-8932-F26357B5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23.09 –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98406-844B-24A7-1359-84897D1E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3393" y="3473793"/>
            <a:ext cx="3867665" cy="29007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9848E8-72E0-CF14-EA5C-22511DFA88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r>
              <a:rPr lang="bg-BG" dirty="0"/>
              <a:t>Манастирът на св. Наум и изворите на Охридското езеро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808CD-0093-9E32-CA8D-389828F07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2990334"/>
            <a:ext cx="5156886" cy="38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515D-C4CC-DA66-14BC-8B84D00A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23.09 – ПРЕВОДИ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D2AF7-398A-5612-CACB-2A45759475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Една от предвидените задачи се оказа давана на наше младежко състезание преди няколко месеца</a:t>
            </a:r>
            <a:r>
              <a:rPr lang="en-US" dirty="0"/>
              <a:t> </a:t>
            </a:r>
            <a:r>
              <a:rPr lang="bg-BG" dirty="0"/>
              <a:t> – </a:t>
            </a:r>
            <a:r>
              <a:rPr lang="en-US" dirty="0"/>
              <a:t>CK2_conn</a:t>
            </a:r>
            <a:r>
              <a:rPr lang="bg-BG" dirty="0"/>
              <a:t>е</a:t>
            </a:r>
            <a:r>
              <a:rPr lang="en-US" dirty="0" err="1"/>
              <a:t>ct</a:t>
            </a:r>
            <a:r>
              <a:rPr lang="en-US" dirty="0"/>
              <a:t> </a:t>
            </a:r>
            <a:r>
              <a:rPr lang="bg-BG" dirty="0"/>
              <a:t>от Контролното след Летния турнир.</a:t>
            </a:r>
          </a:p>
          <a:p>
            <a:r>
              <a:rPr lang="bg-BG" dirty="0"/>
              <a:t>Тази задача се оказа давана и на други места, така че единодушно се взе решение за отпадане на задачата.</a:t>
            </a:r>
          </a:p>
          <a:p>
            <a:r>
              <a:rPr lang="bg-BG" dirty="0"/>
              <a:t>Научният комитет бързо предложи резервна задача, но тя не беше напълно готова, което после създаде други проблеми.</a:t>
            </a:r>
          </a:p>
        </p:txBody>
      </p:sp>
    </p:spTree>
    <p:extLst>
      <p:ext uri="{BB962C8B-B14F-4D97-AF65-F5344CB8AC3E}">
        <p14:creationId xmlns:p14="http://schemas.microsoft.com/office/powerpoint/2010/main" val="12338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8573-B4B2-68CD-7939-3B60CDD3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/>
              <a:t>ПЕтИ</a:t>
            </a:r>
            <a:r>
              <a:rPr lang="bg-BG" dirty="0"/>
              <a:t> ДЕН, 24.09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A7C3F-E836-B5CF-13A1-12A26037C5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operatingmachine</a:t>
            </a:r>
            <a:r>
              <a:rPr lang="bg-BG" dirty="0"/>
              <a:t> </a:t>
            </a:r>
            <a:r>
              <a:rPr lang="en-US" dirty="0"/>
              <a:t>(</a:t>
            </a:r>
            <a:r>
              <a:rPr lang="bg-BG" dirty="0"/>
              <a:t>същинска интерактивна задача) </a:t>
            </a:r>
            <a:r>
              <a:rPr lang="en-US" dirty="0"/>
              <a:t>– </a:t>
            </a:r>
            <a:r>
              <a:rPr lang="bg-BG" dirty="0"/>
              <a:t>трябва да се отгатне непозната пермутация като се трупат битове на машина.</a:t>
            </a:r>
          </a:p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radioreform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– </a:t>
            </a:r>
            <a:r>
              <a:rPr lang="bg-BG" dirty="0"/>
              <a:t>покриване на градове с кули с определен обхват и правила на използване</a:t>
            </a:r>
            <a:r>
              <a:rPr lang="en-US" dirty="0"/>
              <a:t>;</a:t>
            </a:r>
            <a:r>
              <a:rPr lang="bg-BG" dirty="0"/>
              <a:t> оптимизиране на полученото щастие при покрити точно </a:t>
            </a:r>
            <a:r>
              <a:rPr lang="en-US" dirty="0"/>
              <a:t>K </a:t>
            </a:r>
            <a:r>
              <a:rPr lang="bg-BG" dirty="0"/>
              <a:t>интервала с кули.</a:t>
            </a:r>
          </a:p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graphoperations</a:t>
            </a:r>
            <a:r>
              <a:rPr lang="bg-BG" dirty="0"/>
              <a:t> (новата задача) – намиране на сумата от големините на минимални покриващи дървета на огромен граф, след като се добавят ребра по специфичен начин.</a:t>
            </a:r>
          </a:p>
        </p:txBody>
      </p:sp>
    </p:spTree>
    <p:extLst>
      <p:ext uri="{BB962C8B-B14F-4D97-AF65-F5344CB8AC3E}">
        <p14:creationId xmlns:p14="http://schemas.microsoft.com/office/powerpoint/2010/main" val="39296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F494-B77F-CCCD-9482-A05CABF1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/>
              <a:t>ПЕтИ</a:t>
            </a:r>
            <a:r>
              <a:rPr lang="bg-BG" dirty="0"/>
              <a:t> ДЕН, 24.09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8CB2A-2BBC-7876-D684-D84C0A536F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Първа задача беше най-хубава от всички и най-много се доближаваше до </a:t>
            </a:r>
            <a:r>
              <a:rPr lang="en-US" dirty="0"/>
              <a:t>IOI </a:t>
            </a:r>
            <a:r>
              <a:rPr lang="bg-BG" dirty="0"/>
              <a:t>задача</a:t>
            </a:r>
            <a:r>
              <a:rPr lang="en-US" dirty="0"/>
              <a:t>. </a:t>
            </a:r>
            <a:r>
              <a:rPr lang="bg-BG" dirty="0"/>
              <a:t>След като се измисли подходяща стратегия с 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bg-BG" dirty="0"/>
              <a:t>операции чрез </a:t>
            </a:r>
            <a:r>
              <a:rPr lang="bg-BG" dirty="0" err="1"/>
              <a:t>рандомизация</a:t>
            </a:r>
            <a:r>
              <a:rPr lang="bg-BG" dirty="0"/>
              <a:t> може да се оптимизира и да стане с по-малко операции.</a:t>
            </a:r>
          </a:p>
          <a:p>
            <a:r>
              <a:rPr lang="bg-BG" dirty="0"/>
              <a:t>Втора задача беше много лесна – стандартно динамично с оптимизиране на вътрешния цикъл.</a:t>
            </a:r>
          </a:p>
          <a:p>
            <a:r>
              <a:rPr lang="bg-BG" dirty="0"/>
              <a:t>Трета задача беше най-трудната и никой не успя да измисли нещо съществено по нея.</a:t>
            </a:r>
          </a:p>
        </p:txBody>
      </p:sp>
    </p:spTree>
    <p:extLst>
      <p:ext uri="{BB962C8B-B14F-4D97-AF65-F5344CB8AC3E}">
        <p14:creationId xmlns:p14="http://schemas.microsoft.com/office/powerpoint/2010/main" val="38801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8D83-3ED0-AF1D-539B-C7CDDCE5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ден, 20.09 - ПРИСТИГАНЕ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6E3E3-F0E7-7A29-EB8D-01744D172F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към 9 часа пътуване с автобуси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FC902-D8D5-F8DB-3C31-67D731214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45285" r="5822"/>
          <a:stretch/>
        </p:blipFill>
        <p:spPr>
          <a:xfrm>
            <a:off x="913774" y="3105665"/>
            <a:ext cx="9176951" cy="37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F494-B77F-CCCD-9482-A05CABF1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/>
              <a:t>ПЕтИ</a:t>
            </a:r>
            <a:r>
              <a:rPr lang="bg-BG" dirty="0"/>
              <a:t> ДЕН, 24.09 – ВТОРИ СЪСТЕЗАТЕЛЕН ДЕН</a:t>
            </a:r>
            <a:r>
              <a:rPr lang="en-US" dirty="0"/>
              <a:t> (</a:t>
            </a:r>
            <a:r>
              <a:rPr lang="bg-BG" dirty="0"/>
              <a:t>НАШИТЕ СЪСТЕЗАТЕЛИ)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8CB2A-2BBC-7876-D684-D84C0A536F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Дани и Боби бързо се справиха с първа. Андрей не отдели достатъчно време и затова остана на точките за 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bg-BG" dirty="0"/>
              <a:t>, а на Веско липсваха последни оптимизации за 100 точки.</a:t>
            </a:r>
          </a:p>
          <a:p>
            <a:r>
              <a:rPr lang="bg-BG" dirty="0"/>
              <a:t>Очаквано всички се справиха лесно с втора задача.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2AA8C1-4FAF-9327-6AD6-C899730E3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49335"/>
              </p:ext>
            </p:extLst>
          </p:nvPr>
        </p:nvGraphicFramePr>
        <p:xfrm>
          <a:off x="3672939" y="4079145"/>
          <a:ext cx="4845495" cy="934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005">
                  <a:extLst>
                    <a:ext uri="{9D8B030D-6E8A-4147-A177-3AD203B41FA5}">
                      <a16:colId xmlns:a16="http://schemas.microsoft.com/office/drawing/2014/main" val="636957915"/>
                    </a:ext>
                  </a:extLst>
                </a:gridCol>
                <a:gridCol w="1324610">
                  <a:extLst>
                    <a:ext uri="{9D8B030D-6E8A-4147-A177-3AD203B41FA5}">
                      <a16:colId xmlns:a16="http://schemas.microsoft.com/office/drawing/2014/main" val="1882237577"/>
                    </a:ext>
                  </a:extLst>
                </a:gridCol>
                <a:gridCol w="864426">
                  <a:extLst>
                    <a:ext uri="{9D8B030D-6E8A-4147-A177-3AD203B41FA5}">
                      <a16:colId xmlns:a16="http://schemas.microsoft.com/office/drawing/2014/main" val="2520535862"/>
                    </a:ext>
                  </a:extLst>
                </a:gridCol>
                <a:gridCol w="1219454">
                  <a:extLst>
                    <a:ext uri="{9D8B030D-6E8A-4147-A177-3AD203B41FA5}">
                      <a16:colId xmlns:a16="http://schemas.microsoft.com/office/drawing/2014/main" val="28777942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Състезател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operatingmachine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radioreform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</a:rPr>
                        <a:t>graphoperations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2152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Даниел Койнов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100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32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6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Борис Михов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26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3840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Андрей Стефанов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55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28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969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Веселин Маркович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80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10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8252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1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13E8-FB05-61CE-D94B-26CA1787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/>
              <a:t>ПЕтИ</a:t>
            </a:r>
            <a:r>
              <a:rPr lang="bg-BG" dirty="0"/>
              <a:t> ДЕН, 24.09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DEFC6-DD94-C95D-4858-F3B9420DBF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Този път състезанието мина доста по-гладко.</a:t>
            </a:r>
          </a:p>
          <a:p>
            <a:r>
              <a:rPr lang="bg-BG" dirty="0"/>
              <a:t>Единствено беше сменено едно ограничение на втора задача по време на състезанието, което я направи много лесна (оригинално е трябвало да се използва </a:t>
            </a:r>
            <a:r>
              <a:rPr lang="en-US" dirty="0"/>
              <a:t>Alien </a:t>
            </a:r>
            <a:r>
              <a:rPr lang="bg-BG" dirty="0"/>
              <a:t>трик, но той не работи за тази задача).</a:t>
            </a:r>
          </a:p>
          <a:p>
            <a:r>
              <a:rPr lang="bg-BG" dirty="0"/>
              <a:t>След състезанието осъзнахме, че е имало проблем с ограниченията на подзадачите на трета. Това даде обяснение за странно изкараните точки там.</a:t>
            </a:r>
          </a:p>
        </p:txBody>
      </p:sp>
    </p:spTree>
    <p:extLst>
      <p:ext uri="{BB962C8B-B14F-4D97-AF65-F5344CB8AC3E}">
        <p14:creationId xmlns:p14="http://schemas.microsoft.com/office/powerpoint/2010/main" val="17634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9264-D4C9-4D81-1878-F74C4A3F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25.09 – НАГРАЖДАВАНЕ И ПЪЛЕН ТРИУМФ НА БЪЛГАРИЯ!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46AE0-4706-1BCC-DE5E-06449904E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0" y="2214692"/>
            <a:ext cx="6191075" cy="4643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04D7D-9667-9554-478D-51F143E78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9160" b="31101"/>
          <a:stretch/>
        </p:blipFill>
        <p:spPr>
          <a:xfrm rot="5400000">
            <a:off x="-194177" y="3322643"/>
            <a:ext cx="4643307" cy="24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A13C9-59E2-EF07-07F9-2FF28D59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25.09 – връчване на флага На следващия домакин ИТАЛИЯ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6A5B0-2757-5383-E7C7-E650795AE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92" y="2218038"/>
            <a:ext cx="6186615" cy="46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B30E-FC1C-49BA-A371-5A05A7BF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25.09 – ПЛАЖ </a:t>
            </a:r>
            <a:r>
              <a:rPr lang="bg-BG" dirty="0" err="1"/>
              <a:t>нА</a:t>
            </a:r>
            <a:r>
              <a:rPr lang="bg-BG" dirty="0"/>
              <a:t> ОХРИДСКОТО ЕЗЕРО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79846-F4DF-85CF-4194-FDE80616E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914"/>
            <a:ext cx="5459973" cy="4094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B25D4-8834-FEDE-36AC-33035F5F2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568" y="2759676"/>
            <a:ext cx="5464432" cy="40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B30E-FC1C-49BA-A371-5A05A7BF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25.09 – ПЛАЖ </a:t>
            </a:r>
            <a:r>
              <a:rPr lang="bg-BG" dirty="0" err="1"/>
              <a:t>нА</a:t>
            </a:r>
            <a:r>
              <a:rPr lang="bg-BG" dirty="0"/>
              <a:t> ОХРИДСКОТО ЕЗЕРО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848D4-4134-1E2B-5553-C25972722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62" y="2214694"/>
            <a:ext cx="6191075" cy="46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F393-B7E1-B0C9-9303-8F2A2E78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седми ДЕН, 26.09 – отпътуване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72156-BE51-5CAE-783E-405C52DC05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bg-BG" dirty="0"/>
              <a:t>Тръгнахме сравнително късно от Охрид със закъснение.</a:t>
            </a:r>
          </a:p>
          <a:p>
            <a:r>
              <a:rPr lang="bg-BG" dirty="0"/>
              <a:t>Шофьорът ни караше бавно дори по магистралата и накрая закъсняхме за автобуса от Скопие. Но нашата </a:t>
            </a:r>
            <a:r>
              <a:rPr lang="bg-BG" dirty="0" err="1"/>
              <a:t>гидка</a:t>
            </a:r>
            <a:r>
              <a:rPr lang="bg-BG" dirty="0"/>
              <a:t> го задържа и се прибрахме успешно.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C75CF-2ADD-6EFF-F524-181AF5949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18" y="3688492"/>
            <a:ext cx="4226010" cy="3169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12BEC-BD82-4646-C205-D1E07A610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3688492"/>
            <a:ext cx="4226010" cy="31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78FE-651A-E02A-3928-21DE22C0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ден, 20.09 - ПРИСТИГАНЕ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AB79E-8D04-7C86-DDC1-3031F02C1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09" y="2664083"/>
            <a:ext cx="4793048" cy="3594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C18A0-B941-1E9E-7489-6CF3D9FC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25" y="2100649"/>
            <a:ext cx="6343135" cy="47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764ED-7A16-CB50-FB6B-E8D956E4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ден, 20.09 - ПРИСТИГАНЕ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F9443-8FF2-1656-B5FA-1D21FB0EC63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Мекиците </a:t>
            </a:r>
            <a:r>
              <a:rPr lang="bg-BG" dirty="0" err="1"/>
              <a:t>од</a:t>
            </a:r>
            <a:r>
              <a:rPr lang="bg-BG" dirty="0"/>
              <a:t> Стража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75047-40AA-69B7-AFE7-926B6E769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2830167"/>
            <a:ext cx="5370444" cy="4027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50B78-31C4-031F-59C2-5C7D9C7B2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6110" r="26487" b="19735"/>
          <a:stretch/>
        </p:blipFill>
        <p:spPr>
          <a:xfrm rot="5400000">
            <a:off x="6993924" y="2574324"/>
            <a:ext cx="4753232" cy="38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C824-EC16-022B-645D-283F3B78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21.09 - откриване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D2219-2C85-8B32-4AFA-389DA2175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7706" y="2464744"/>
            <a:ext cx="5021648" cy="3766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21703-43CC-3725-AD63-FDC820B57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8" y="1836351"/>
            <a:ext cx="6695532" cy="50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BC4B-8953-9D6A-FABD-A8343374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21.09 - откриване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24665-E114-485F-845B-869EAD2C5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6" y="1958546"/>
            <a:ext cx="6532605" cy="4899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31A36-5C25-C3AF-5BF0-2D0B72908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53" y="1958546"/>
            <a:ext cx="3674591" cy="48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A2E8-1DF6-33A2-9FC6-D44860CA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69BF-E7FA-E41C-3C85-8105719C47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lakecamp</a:t>
            </a:r>
            <a:r>
              <a:rPr lang="bg-BG" dirty="0"/>
              <a:t> </a:t>
            </a:r>
            <a:r>
              <a:rPr lang="en-US" dirty="0"/>
              <a:t>– </a:t>
            </a:r>
            <a:r>
              <a:rPr lang="bg-BG" dirty="0"/>
              <a:t>заявки в дърво за слагане на устройство с дадена честота и обхват на връх и въпроси за най-високата честота на устройство, което достига даден връх.</a:t>
            </a:r>
          </a:p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guessinggame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– </a:t>
            </a:r>
            <a:r>
              <a:rPr lang="bg-BG" dirty="0"/>
              <a:t>познаване на липсващо число по нестандартен начин.</a:t>
            </a:r>
          </a:p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lettereating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–</a:t>
            </a:r>
            <a:r>
              <a:rPr lang="bg-BG" dirty="0"/>
              <a:t> минимална сума на път в таблица чрез скокове надолу-надясно на максимално </a:t>
            </a:r>
            <a:r>
              <a:rPr lang="bg-BG" dirty="0" err="1"/>
              <a:t>манхатаново</a:t>
            </a:r>
            <a:r>
              <a:rPr lang="bg-BG" dirty="0"/>
              <a:t> разстояние </a:t>
            </a:r>
            <a:r>
              <a:rPr lang="en-US" dirty="0"/>
              <a:t>K; </a:t>
            </a:r>
            <a:r>
              <a:rPr lang="bg-BG" dirty="0"/>
              <a:t>заявка за временна промяна на клетка.</a:t>
            </a:r>
          </a:p>
          <a:p>
            <a:endParaRPr lang="bg-BG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4F8D-11F5-6C40-FD32-22D343D0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E9E8-6D91-44B3-6EEA-F8B76B8140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Първата задача беше стандартна с </a:t>
            </a:r>
            <a:r>
              <a:rPr lang="bg-BG" dirty="0" err="1"/>
              <a:t>центроидна</a:t>
            </a:r>
            <a:r>
              <a:rPr lang="bg-BG" dirty="0"/>
              <a:t> декомпозиция.</a:t>
            </a:r>
          </a:p>
          <a:p>
            <a:r>
              <a:rPr lang="bg-BG" dirty="0"/>
              <a:t>Втората задача се оказа леко замаскирана математическа задача и е с решение тип „умен съм бил, сетил съм се“.</a:t>
            </a:r>
          </a:p>
          <a:p>
            <a:r>
              <a:rPr lang="bg-BG" dirty="0"/>
              <a:t>Третата задача беше най-интересна, но с тежка имплементация за повече точки.</a:t>
            </a:r>
          </a:p>
        </p:txBody>
      </p:sp>
    </p:spTree>
    <p:extLst>
      <p:ext uri="{BB962C8B-B14F-4D97-AF65-F5344CB8AC3E}">
        <p14:creationId xmlns:p14="http://schemas.microsoft.com/office/powerpoint/2010/main" val="8855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C234-583B-DEC8-0E51-EF2DAE48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22.09 – ПЪРВИ СЪСТЕЗАТЕЛЕН ДЕН (НАШИТЕ СЪСТЕЗАТЕЛИ)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7A15-0944-D590-E6B4-1186C3430F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bg-BG" dirty="0"/>
              <a:t>Втора задача очаквано беше решена от математиците в отбора – Андрей и Веско</a:t>
            </a:r>
            <a:r>
              <a:rPr lang="en-US" dirty="0"/>
              <a:t>.</a:t>
            </a:r>
            <a:endParaRPr lang="bg-BG" dirty="0"/>
          </a:p>
          <a:p>
            <a:r>
              <a:rPr lang="bg-BG" dirty="0"/>
              <a:t>Веско има затруднения със задачи като първа, които изискват прилагането на стандартна техника и не успя да</a:t>
            </a:r>
            <a:r>
              <a:rPr lang="en-US" dirty="0"/>
              <a:t> </a:t>
            </a:r>
            <a:r>
              <a:rPr lang="bg-BG" dirty="0"/>
              <a:t>я реши, което пък го лиши от златото накрая. Дани я реши с </a:t>
            </a:r>
            <a:r>
              <a:rPr lang="en-US" dirty="0"/>
              <a:t>HLD</a:t>
            </a:r>
            <a:r>
              <a:rPr lang="bg-BG" dirty="0"/>
              <a:t>.</a:t>
            </a:r>
            <a:endParaRPr lang="en-US" dirty="0"/>
          </a:p>
          <a:p>
            <a:r>
              <a:rPr lang="bg-BG" dirty="0"/>
              <a:t>На края на деня с общи усилия решихме трета за 100 точки (на състезанието никой не я реши изцяло).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D39580-D89E-0D7E-D4F8-3791AB1A6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53891"/>
              </p:ext>
            </p:extLst>
          </p:nvPr>
        </p:nvGraphicFramePr>
        <p:xfrm>
          <a:off x="4002981" y="5113071"/>
          <a:ext cx="4185412" cy="934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005">
                  <a:extLst>
                    <a:ext uri="{9D8B030D-6E8A-4147-A177-3AD203B41FA5}">
                      <a16:colId xmlns:a16="http://schemas.microsoft.com/office/drawing/2014/main" val="76678056"/>
                    </a:ext>
                  </a:extLst>
                </a:gridCol>
                <a:gridCol w="773430">
                  <a:extLst>
                    <a:ext uri="{9D8B030D-6E8A-4147-A177-3AD203B41FA5}">
                      <a16:colId xmlns:a16="http://schemas.microsoft.com/office/drawing/2014/main" val="3541084979"/>
                    </a:ext>
                  </a:extLst>
                </a:gridCol>
                <a:gridCol w="1064514">
                  <a:extLst>
                    <a:ext uri="{9D8B030D-6E8A-4147-A177-3AD203B41FA5}">
                      <a16:colId xmlns:a16="http://schemas.microsoft.com/office/drawing/2014/main" val="2118508182"/>
                    </a:ext>
                  </a:extLst>
                </a:gridCol>
                <a:gridCol w="910463">
                  <a:extLst>
                    <a:ext uri="{9D8B030D-6E8A-4147-A177-3AD203B41FA5}">
                      <a16:colId xmlns:a16="http://schemas.microsoft.com/office/drawing/2014/main" val="101538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Състезател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lakecamp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guessinggame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lettereating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820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Даниел Койнов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51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59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780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Борис Михов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51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59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0561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Андрей Стефанов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40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806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Веселин Маркович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53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40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6587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5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152</TotalTime>
  <Words>894</Words>
  <Application>Microsoft Office PowerPoint</Application>
  <PresentationFormat>Widescreen</PresentationFormat>
  <Paragraphs>101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Courier New</vt:lpstr>
      <vt:lpstr>Tw Cen MT</vt:lpstr>
      <vt:lpstr>Droplet</vt:lpstr>
      <vt:lpstr>BOI 2024, 20.09-26.09, Охрид, Северна Македония</vt:lpstr>
      <vt:lpstr>Първи ден, 20.09 - ПРИСТИГАНЕ</vt:lpstr>
      <vt:lpstr>Първи ден, 20.09 - ПРИСТИГАНЕ</vt:lpstr>
      <vt:lpstr>Първи ден, 20.09 - ПРИСТИГАНЕ</vt:lpstr>
      <vt:lpstr>втори ден, 21.09 - откриване</vt:lpstr>
      <vt:lpstr>втори ден, 21.09 - откриване</vt:lpstr>
      <vt:lpstr>ТРЕТИ ДЕН, 22.09 – ПЪРВИ СЪСТЕЗАТЕЛЕН ДЕН</vt:lpstr>
      <vt:lpstr>ТРЕТИ ДЕН, 22.09 – ПЪРВИ СЪСТЕЗАТЕЛЕН ДЕН</vt:lpstr>
      <vt:lpstr>ТРЕТИ ДЕН, 22.09 – ПЪРВИ СЪСТЕЗАТЕЛЕН ДЕН (НАШИТЕ СЪСТЕЗАТЕЛИ)</vt:lpstr>
      <vt:lpstr>ТРЕТИ ДЕН, 22.09 – ПЪРВИ СЪСТЕЗАТЕЛЕН ДЕН</vt:lpstr>
      <vt:lpstr>ТРЕТИ ДЕН, 22.09 – РАзходка до самуиловата крепост</vt:lpstr>
      <vt:lpstr>ТРЕТИ ДЕН, 22.09 – РАзходка до самуиловата крепост</vt:lpstr>
      <vt:lpstr>ТРЕТИ ДЕН, 22.09 – ПАРТИ НА РЪКОВОДИТЕЛИТЕ</vt:lpstr>
      <vt:lpstr>ЧЕТВЪРТИ ДЕН, 23.09 – ЕКСКУРЗИЯ</vt:lpstr>
      <vt:lpstr>ЧЕТВЪРТИ ДЕН, 23.09 – ЕКСКУРЗИЯ</vt:lpstr>
      <vt:lpstr>ЧЕТВЪРТИ ДЕН, 23.09 – ЕКСКУРЗИЯ</vt:lpstr>
      <vt:lpstr>ЧЕТВЪРТИ ДЕН, 23.09 – ПРЕВОДИ</vt:lpstr>
      <vt:lpstr>ПЕтИ ДЕН, 24.09 – ВТОРИ СЪСТЕЗАТЕЛЕН ДЕН</vt:lpstr>
      <vt:lpstr>ПЕтИ ДЕН, 24.09 – ВТОРИ СЪСТЕЗАТЕЛЕН ДЕН</vt:lpstr>
      <vt:lpstr>ПЕтИ ДЕН, 24.09 – ВТОРИ СЪСТЕЗАТЕЛЕН ДЕН (НАШИТЕ СЪСТЕЗАТЕЛИ)</vt:lpstr>
      <vt:lpstr>ПЕтИ ДЕН, 24.09 – ВТОРИ СЪСТЕЗАТЕЛЕН ДЕН</vt:lpstr>
      <vt:lpstr>ШЕСТИ ДЕН, 25.09 – НАГРАЖДАВАНЕ И ПЪЛЕН ТРИУМФ НА БЪЛГАРИЯ!</vt:lpstr>
      <vt:lpstr>ШЕСТИ ДЕН, 25.09 – връчване на флага На следващия домакин ИТАЛИЯ</vt:lpstr>
      <vt:lpstr>ШЕСТИ ДЕН, 25.09 – ПЛАЖ нА ОХРИДСКОТО ЕЗЕРО</vt:lpstr>
      <vt:lpstr>ШЕСТИ ДЕН, 25.09 – ПЛАЖ нА ОХРИДСКОТО ЕЗЕРО</vt:lpstr>
      <vt:lpstr>седми ДЕН, 26.09 – отпътуване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Iliyan Yordanov</dc:creator>
  <cp:lastModifiedBy>Iliyan Yordanov</cp:lastModifiedBy>
  <cp:revision>34</cp:revision>
  <dcterms:created xsi:type="dcterms:W3CDTF">2024-10-02T07:03:45Z</dcterms:created>
  <dcterms:modified xsi:type="dcterms:W3CDTF">2024-10-03T11:03:53Z</dcterms:modified>
</cp:coreProperties>
</file>