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3" r:id="rId4"/>
    <p:sldId id="257" r:id="rId5"/>
    <p:sldId id="266" r:id="rId6"/>
    <p:sldId id="258" r:id="rId7"/>
    <p:sldId id="264" r:id="rId8"/>
    <p:sldId id="262" r:id="rId9"/>
    <p:sldId id="265" r:id="rId10"/>
    <p:sldId id="267" r:id="rId11"/>
    <p:sldId id="268" r:id="rId12"/>
    <p:sldId id="261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826BA-AB0B-45AD-BC70-9AE2D8EB475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9D84D-73D6-41C3-B5FE-BA3AFA318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8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6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5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2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4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3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1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5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9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1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D5D5-0524-478B-A61E-E8AC42B4F5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64286-2C89-49DD-835A-1847F501E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3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6191" y="369995"/>
            <a:ext cx="10779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Европейска олимпиада по информатика за момичета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3732" y="5917046"/>
            <a:ext cx="581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https://wiki.egoi2024.nl/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69A5BC-480A-4E80-9C6F-44DAE67C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525" y="1909721"/>
            <a:ext cx="5810249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0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E1CF1-23F5-46F9-EE3C-60095BFE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43570-95E9-6401-2D98-328D5517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935" y="0"/>
            <a:ext cx="5695065" cy="326398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95031-CD19-A707-C19D-2E99204C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12" y="3209484"/>
            <a:ext cx="7391188" cy="3648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D47B0C-53D0-292A-E369-593D13222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4526" y="1498473"/>
            <a:ext cx="6858000" cy="3861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090F0-AA3E-8248-11FE-978D1CA69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961" y="-150078"/>
            <a:ext cx="7064330" cy="374409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770CAB-AACA-4E13-9D35-2F1BDCF28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18464" y="3300991"/>
            <a:ext cx="5795534" cy="3557009"/>
          </a:xfr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3561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A4E3B5-ADBA-4FDD-95E1-DB324057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bg-BG" b="1" dirty="0"/>
              <a:t>Закриването на </a:t>
            </a:r>
            <a:r>
              <a:rPr lang="en-US" b="1" dirty="0"/>
              <a:t>EGOI 2024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CB6D7-0CA6-4C3D-9DFE-FF34BEF24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54" y="1761067"/>
            <a:ext cx="9897292" cy="481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7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/>
              <a:t>Предстоящи задачи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108" y="1948226"/>
            <a:ext cx="8607783" cy="2795224"/>
          </a:xfrm>
        </p:spPr>
        <p:txBody>
          <a:bodyPr>
            <a:normAutofit fontScale="92500" lnSpcReduction="10000"/>
          </a:bodyPr>
          <a:lstStyle/>
          <a:p>
            <a:r>
              <a:rPr lang="bg-BG" sz="4000" dirty="0"/>
              <a:t>Подбор на отбора за </a:t>
            </a:r>
            <a:r>
              <a:rPr lang="en-US" sz="4000" dirty="0"/>
              <a:t>EGOI 202</a:t>
            </a:r>
            <a:r>
              <a:rPr lang="bg-BG" sz="4000" dirty="0"/>
              <a:t>5</a:t>
            </a:r>
          </a:p>
          <a:p>
            <a:r>
              <a:rPr lang="bg-BG" sz="4000" dirty="0"/>
              <a:t>Допълнителна подготовка</a:t>
            </a:r>
            <a:r>
              <a:rPr lang="en-US" sz="4000" dirty="0"/>
              <a:t> </a:t>
            </a:r>
            <a:r>
              <a:rPr lang="bg-BG" sz="4000" dirty="0"/>
              <a:t>за знания и издръжливост</a:t>
            </a:r>
          </a:p>
          <a:p>
            <a:r>
              <a:rPr lang="bg-BG" sz="4000" dirty="0"/>
              <a:t>Включване на по-голям брой момичета в школите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0077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008" y="2116792"/>
            <a:ext cx="9609984" cy="1919098"/>
          </a:xfrm>
        </p:spPr>
        <p:txBody>
          <a:bodyPr>
            <a:noAutofit/>
          </a:bodyPr>
          <a:lstStyle/>
          <a:p>
            <a:pPr algn="ctr"/>
            <a:r>
              <a:rPr lang="bg-BG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още няма домакин на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EGOI 202</a:t>
            </a:r>
            <a:r>
              <a:rPr lang="bg-BG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0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935" y="352247"/>
            <a:ext cx="7790645" cy="26594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/>
              <a:t>Обща информация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1079" y="1275008"/>
            <a:ext cx="10830059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/>
              <a:t>Олимпиадата се проведе в град Велдховен, Нидерландия</a:t>
            </a:r>
            <a:r>
              <a:rPr lang="en-US" sz="2800" dirty="0"/>
              <a:t>.</a:t>
            </a:r>
            <a:r>
              <a:rPr lang="bg-BG" sz="2800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Състезателните дни бяха 2 като всеки ден бяха дадени по 4 задачи.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/>
              <a:t>Общ брой участници – </a:t>
            </a:r>
            <a:r>
              <a:rPr lang="bg-BG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bg-BG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800" dirty="0"/>
              <a:t>от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bg-BG" sz="2800" dirty="0"/>
              <a:t> страни, от които </a:t>
            </a:r>
            <a:r>
              <a:rPr lang="bg-BG" sz="28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7</a:t>
            </a:r>
            <a:r>
              <a:rPr lang="bg-BG" sz="2800" dirty="0"/>
              <a:t> държави от Европа.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/>
              <a:t>Момичета от </a:t>
            </a:r>
            <a:r>
              <a:rPr lang="bg-BG" sz="28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9</a:t>
            </a:r>
            <a:r>
              <a:rPr lang="bg-BG" sz="2800" dirty="0"/>
              <a:t> страни завоюваха медали, </a:t>
            </a:r>
            <a:r>
              <a:rPr lang="bg-BG" sz="28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7</a:t>
            </a:r>
            <a:r>
              <a:rPr lang="bg-BG" sz="2800" dirty="0"/>
              <a:t> от които са в Европа.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/>
              <a:t>Няма състезателка, която е решила и 8-те задачи за по 100 точки.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/>
              <a:t>Броят точки на класиралата се на първо място девойка е 712.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005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69703" y="1761231"/>
            <a:ext cx="49583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/>
              <a:t>Симона Христова - 10 клас, ППМГ "Н. Попович", Школа А&amp;Б, Шумен </a:t>
            </a:r>
          </a:p>
          <a:p>
            <a:r>
              <a:rPr lang="en-US" dirty="0" err="1"/>
              <a:t>Нора</a:t>
            </a:r>
            <a:r>
              <a:rPr lang="en-US" dirty="0"/>
              <a:t> </a:t>
            </a:r>
            <a:r>
              <a:rPr lang="en-US" dirty="0" err="1"/>
              <a:t>Паскалева</a:t>
            </a:r>
            <a:r>
              <a:rPr lang="en-US" dirty="0"/>
              <a:t> – </a:t>
            </a:r>
            <a:r>
              <a:rPr lang="bg-BG" dirty="0"/>
              <a:t>11 </a:t>
            </a:r>
            <a:r>
              <a:rPr lang="en-US" dirty="0" err="1"/>
              <a:t>клас</a:t>
            </a:r>
            <a:r>
              <a:rPr lang="en-US" dirty="0"/>
              <a:t>, </a:t>
            </a:r>
            <a:r>
              <a:rPr lang="en-US" dirty="0" err="1"/>
              <a:t>Американски</a:t>
            </a:r>
            <a:r>
              <a:rPr lang="en-US" dirty="0"/>
              <a:t> </a:t>
            </a:r>
            <a:r>
              <a:rPr lang="en-US" dirty="0" err="1"/>
              <a:t>колеж</a:t>
            </a:r>
            <a:r>
              <a:rPr lang="bg-BG" dirty="0"/>
              <a:t>, </a:t>
            </a:r>
            <a:r>
              <a:rPr lang="en-US" dirty="0" err="1"/>
              <a:t>Школа</a:t>
            </a:r>
            <a:r>
              <a:rPr lang="en-US" dirty="0"/>
              <a:t> "</a:t>
            </a:r>
            <a:r>
              <a:rPr lang="en-US" dirty="0" err="1"/>
              <a:t>Олимпийци</a:t>
            </a:r>
            <a:r>
              <a:rPr lang="en-US" dirty="0"/>
              <a:t>"</a:t>
            </a:r>
            <a:r>
              <a:rPr lang="bg-BG" dirty="0"/>
              <a:t>, </a:t>
            </a:r>
            <a:r>
              <a:rPr lang="en-US" dirty="0" err="1"/>
              <a:t>София</a:t>
            </a:r>
            <a:endParaRPr lang="bg-BG" dirty="0"/>
          </a:p>
          <a:p>
            <a:r>
              <a:rPr lang="bg-BG" dirty="0"/>
              <a:t>Нермин </a:t>
            </a:r>
            <a:r>
              <a:rPr lang="bg-BG" dirty="0" err="1"/>
              <a:t>Идириз</a:t>
            </a:r>
            <a:r>
              <a:rPr lang="bg-BG" dirty="0"/>
              <a:t> – 10 клас, ППМГ "Н. Попович", Школа А&amp;Б, Шумен </a:t>
            </a:r>
          </a:p>
          <a:p>
            <a:r>
              <a:rPr lang="bg-BG" dirty="0"/>
              <a:t>Рени Паскалева - 11 клас, СМГ, </a:t>
            </a:r>
            <a:r>
              <a:rPr lang="en-US" dirty="0" err="1"/>
              <a:t>Школа</a:t>
            </a:r>
            <a:r>
              <a:rPr lang="en-US" dirty="0"/>
              <a:t> "</a:t>
            </a:r>
            <a:r>
              <a:rPr lang="en-US" dirty="0" err="1"/>
              <a:t>Олимпийци</a:t>
            </a:r>
            <a:r>
              <a:rPr lang="en-US" dirty="0"/>
              <a:t>"</a:t>
            </a:r>
            <a:r>
              <a:rPr lang="bg-BG" dirty="0"/>
              <a:t>, </a:t>
            </a:r>
            <a:r>
              <a:rPr lang="en-US" dirty="0" err="1"/>
              <a:t>София</a:t>
            </a:r>
            <a:endParaRPr lang="bg-BG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1077" y="143897"/>
            <a:ext cx="11208391" cy="1008108"/>
          </a:xfrm>
        </p:spPr>
        <p:txBody>
          <a:bodyPr/>
          <a:lstStyle/>
          <a:p>
            <a:pPr algn="ctr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Отборът на България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54E5B-D714-437D-86C6-9B4FB4F6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94" y="1590676"/>
            <a:ext cx="6143624" cy="40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5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77" y="143897"/>
            <a:ext cx="11208391" cy="731866"/>
          </a:xfrm>
        </p:spPr>
        <p:txBody>
          <a:bodyPr/>
          <a:lstStyle/>
          <a:p>
            <a:pPr algn="ctr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Медалите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22211" y="2741641"/>
            <a:ext cx="5768788" cy="1374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/>
              <a:t>Нора</a:t>
            </a:r>
            <a:r>
              <a:rPr lang="bg-BG" sz="4400" dirty="0"/>
              <a:t> и Нермин –            </a:t>
            </a:r>
            <a:r>
              <a:rPr lang="bg-BG" sz="4400" dirty="0">
                <a:solidFill>
                  <a:schemeClr val="accent3">
                    <a:lumMod val="75000"/>
                  </a:schemeClr>
                </a:solidFill>
              </a:rPr>
              <a:t>сребърни медали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1283" y="1413919"/>
            <a:ext cx="61791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4400" dirty="0"/>
              <a:t>Симона – </a:t>
            </a:r>
            <a:r>
              <a:rPr lang="bg-BG" sz="4400" b="1" dirty="0">
                <a:solidFill>
                  <a:srgbClr val="FFD700"/>
                </a:solidFill>
              </a:rPr>
              <a:t>златен медал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632FC-9636-4B30-8EBA-480961263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650">
            <a:off x="1358375" y="1098031"/>
            <a:ext cx="3974059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3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9255" y="132683"/>
            <a:ext cx="797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/>
              <a:t>Общо класиране по брой медали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5C2EB-55F1-4D42-B5C2-183972F5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172636"/>
            <a:ext cx="8877300" cy="48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5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3647" y="697460"/>
            <a:ext cx="797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/>
              <a:t>Общо класиране по брой медали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47775" y="1888641"/>
            <a:ext cx="1011499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Отборът на България заема </a:t>
            </a:r>
            <a: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10-11</a:t>
            </a: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място в общото класиране по медали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заедно с Япония.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класацията за Европа сме на </a:t>
            </a:r>
            <a:r>
              <a:rPr lang="bg-BG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място.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брой спечелени медали з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bg-BG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пазваме</a:t>
            </a: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bg-BG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място в Европа.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03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81" y="669179"/>
            <a:ext cx="9258837" cy="1103067"/>
          </a:xfrm>
        </p:spPr>
        <p:txBody>
          <a:bodyPr/>
          <a:lstStyle/>
          <a:p>
            <a:pPr algn="ctr"/>
            <a:r>
              <a:rPr lang="bg-BG" b="1" dirty="0"/>
              <a:t>Точки на нашите момичета по задачи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99490"/>
              </p:ext>
            </p:extLst>
          </p:nvPr>
        </p:nvGraphicFramePr>
        <p:xfrm>
          <a:off x="258419" y="2120115"/>
          <a:ext cx="11828927" cy="3832416"/>
        </p:xfrm>
        <a:graphic>
          <a:graphicData uri="http://schemas.openxmlformats.org/drawingml/2006/table">
            <a:tbl>
              <a:tblPr/>
              <a:tblGrid>
                <a:gridCol w="911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8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10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387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Място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Първи ден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Втори ден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1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зад.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Симона Христова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Нора Паскалева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Нермин Идириз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bg-BG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Рени Паскалева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42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549"/>
            <a:ext cx="10515600" cy="781094"/>
          </a:xfrm>
        </p:spPr>
        <p:txBody>
          <a:bodyPr/>
          <a:lstStyle/>
          <a:p>
            <a:r>
              <a:rPr lang="bg-BG" b="1" dirty="0"/>
              <a:t>Задачите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3791" y="888643"/>
            <a:ext cx="951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Ден </a:t>
            </a:r>
            <a:r>
              <a:rPr lang="bg-BG" sz="2400"/>
              <a:t>1:  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8200"/>
              </p:ext>
            </p:extLst>
          </p:nvPr>
        </p:nvGraphicFramePr>
        <p:xfrm>
          <a:off x="685376" y="1382581"/>
          <a:ext cx="5045724" cy="2117573"/>
        </p:xfrm>
        <a:graphic>
          <a:graphicData uri="http://schemas.openxmlformats.org/drawingml/2006/table">
            <a:tbl>
              <a:tblPr firstRow="1" firstCol="1" bandRow="1"/>
              <a:tblGrid>
                <a:gridCol w="2966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68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Infinite Race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51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лесна задача с едно наблюдение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подзадачи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  <a:r>
                        <a:rPr lang="bg-BG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състезателки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 от българския отбор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всички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414094"/>
              </p:ext>
            </p:extLst>
          </p:nvPr>
        </p:nvGraphicFramePr>
        <p:xfrm>
          <a:off x="6364957" y="1382581"/>
          <a:ext cx="4775267" cy="2159653"/>
        </p:xfrm>
        <a:graphic>
          <a:graphicData uri="http://schemas.openxmlformats.org/drawingml/2006/table">
            <a:tbl>
              <a:tblPr firstRow="1" firstCol="1" bandRow="1"/>
              <a:tblGrid>
                <a:gridCol w="290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79"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Bouquet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4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DP,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сегментно дърво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подзадачи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състезателки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– Симона и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Нермин и Рени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44955"/>
              </p:ext>
            </p:extLst>
          </p:nvPr>
        </p:nvGraphicFramePr>
        <p:xfrm>
          <a:off x="685376" y="3768163"/>
          <a:ext cx="5045724" cy="2619443"/>
        </p:xfrm>
        <a:graphic>
          <a:graphicData uri="http://schemas.openxmlformats.org/drawingml/2006/table">
            <a:tbl>
              <a:tblPr firstRow="1" firstCol="1" bandRow="1"/>
              <a:tblGrid>
                <a:gridCol w="306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050"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Team Coding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21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Графова задача с няколко наблюдения, Ойлеров тур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подзадачи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състезателки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– Симона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Нермин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– Нора и Рени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7109"/>
              </p:ext>
            </p:extLst>
          </p:nvPr>
        </p:nvGraphicFramePr>
        <p:xfrm>
          <a:off x="6364957" y="3768163"/>
          <a:ext cx="4775267" cy="2677608"/>
        </p:xfrm>
        <a:graphic>
          <a:graphicData uri="http://schemas.openxmlformats.org/drawingml/2006/table">
            <a:tbl>
              <a:tblPr firstRow="1" firstCol="1" bandRow="1"/>
              <a:tblGrid>
                <a:gridCol w="212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20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D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Garden Decorations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61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Multirun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подзадачи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състезателк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 87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19 - Симона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465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7896" y="502277"/>
            <a:ext cx="951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Ден 2: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227155"/>
              </p:ext>
            </p:extLst>
          </p:nvPr>
        </p:nvGraphicFramePr>
        <p:xfrm>
          <a:off x="728083" y="963942"/>
          <a:ext cx="5189112" cy="2680830"/>
        </p:xfrm>
        <a:graphic>
          <a:graphicData uri="http://schemas.openxmlformats.org/drawingml/2006/table">
            <a:tbl>
              <a:tblPr firstRow="1" firstCol="1" bandRow="1"/>
              <a:tblGrid>
                <a:gridCol w="3050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060">
                <a:tc gridSpan="2">
                  <a:txBody>
                    <a:bodyPr/>
                    <a:lstStyle/>
                    <a:p>
                      <a:r>
                        <a:rPr lang="bg-BG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Circle Passing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47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Лесна задача с едно наблюдение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подзадачи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състезателки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– Симона, Нора и Нермин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73 - Рени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97580"/>
              </p:ext>
            </p:extLst>
          </p:nvPr>
        </p:nvGraphicFramePr>
        <p:xfrm>
          <a:off x="6274806" y="963942"/>
          <a:ext cx="4968450" cy="2680831"/>
        </p:xfrm>
        <a:graphic>
          <a:graphicData uri="http://schemas.openxmlformats.org/drawingml/2006/table">
            <a:tbl>
              <a:tblPr firstRow="1" firstCol="1" bandRow="1"/>
              <a:tblGrid>
                <a:gridCol w="2921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42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Bikeparking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84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Ad-hoc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подзадачи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състезателки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– Симона и Нора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– Нермин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– Рени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973484"/>
              </p:ext>
            </p:extLst>
          </p:nvPr>
        </p:nvGraphicFramePr>
        <p:xfrm>
          <a:off x="657896" y="3938393"/>
          <a:ext cx="5189112" cy="2772985"/>
        </p:xfrm>
        <a:graphic>
          <a:graphicData uri="http://schemas.openxmlformats.org/drawingml/2006/table">
            <a:tbl>
              <a:tblPr firstRow="1" firstCol="1" bandRow="1"/>
              <a:tblGrid>
                <a:gridCol w="2847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025"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 Bulbs</a:t>
                      </a:r>
                      <a:r>
                        <a:rPr lang="bg-BG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автор: Виктор Кожухаров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84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Интерактивна задача, две ключови наблюдения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Лесна за имплементация за доста точки, трудна за 100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подзадачи, оценяване с формула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състезателки с над 50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максимум 80 точки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– Симона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– Нора, Нермин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32743"/>
              </p:ext>
            </p:extLst>
          </p:nvPr>
        </p:nvGraphicFramePr>
        <p:xfrm>
          <a:off x="6274806" y="3938390"/>
          <a:ext cx="4968450" cy="2772985"/>
        </p:xfrm>
        <a:graphic>
          <a:graphicData uri="http://schemas.openxmlformats.org/drawingml/2006/table">
            <a:tbl>
              <a:tblPr firstRow="1" firstCol="1" bandRow="1"/>
              <a:tblGrid>
                <a:gridCol w="220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752"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 them Meet</a:t>
                      </a:r>
                      <a:endParaRPr lang="en-US" sz="1600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748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Графова задача, МПД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подзадачи, оценяване с формула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решили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състезателки;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 points </a:t>
                      </a: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Точки на българския отбор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– Симона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14 - Нермин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94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575</Words>
  <Application>Microsoft Office PowerPoint</Application>
  <PresentationFormat>Widescreen</PresentationFormat>
  <Paragraphs>155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Обща информация</vt:lpstr>
      <vt:lpstr>Отборът на България</vt:lpstr>
      <vt:lpstr>Медалите</vt:lpstr>
      <vt:lpstr>PowerPoint Presentation</vt:lpstr>
      <vt:lpstr>PowerPoint Presentation</vt:lpstr>
      <vt:lpstr>Точки на нашите момичета по задачи</vt:lpstr>
      <vt:lpstr>Задачите</vt:lpstr>
      <vt:lpstr>PowerPoint Presentation</vt:lpstr>
      <vt:lpstr>PowerPoint Presentation</vt:lpstr>
      <vt:lpstr>Закриването на EGOI 2024</vt:lpstr>
      <vt:lpstr>Предстоящи задачи</vt:lpstr>
      <vt:lpstr>Все още няма домакин на EGOI 2025</vt:lpstr>
    </vt:vector>
  </TitlesOfParts>
  <Company>University of Ruse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ruuser</dc:creator>
  <cp:lastModifiedBy>kristipamela@gmail.com</cp:lastModifiedBy>
  <cp:revision>125</cp:revision>
  <dcterms:created xsi:type="dcterms:W3CDTF">2020-09-23T04:23:10Z</dcterms:created>
  <dcterms:modified xsi:type="dcterms:W3CDTF">2024-10-01T11:29:27Z</dcterms:modified>
</cp:coreProperties>
</file>