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57" r:id="rId5"/>
    <p:sldId id="258" r:id="rId6"/>
    <p:sldId id="264" r:id="rId7"/>
    <p:sldId id="269" r:id="rId8"/>
    <p:sldId id="268" r:id="rId9"/>
    <p:sldId id="26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543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826BA-AB0B-45AD-BC70-9AE2D8EB475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D84D-73D6-41C3-B5FE-BA3AFA318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8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9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D5D5-0524-478B-A61E-E8AC42B4F55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6191" y="369995"/>
            <a:ext cx="107796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Европейска олимпиада по информатика за момичета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от 14 до 20 юли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319" y="5632637"/>
            <a:ext cx="551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https://www.egoi2025.de</a:t>
            </a:r>
          </a:p>
        </p:txBody>
      </p:sp>
      <p:pic>
        <p:nvPicPr>
          <p:cNvPr id="2050" name="Picture 2" descr="G:\!!!!EGOI_2025\logo\EGOI2025-tr@4x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79" y="2409729"/>
            <a:ext cx="5859239" cy="31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9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608" y="897592"/>
            <a:ext cx="9609984" cy="1919098"/>
          </a:xfrm>
        </p:spPr>
        <p:txBody>
          <a:bodyPr>
            <a:noAutofit/>
          </a:bodyPr>
          <a:lstStyle/>
          <a:p>
            <a:pPr algn="ctr"/>
            <a: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Домакин на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EGOI 202</a:t>
            </a:r>
            <a:r>
              <a:rPr lang="bg-BG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е Чезенатико, Италия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– 18.05.2026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96" y="3091428"/>
            <a:ext cx="5026237" cy="32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35" y="352247"/>
            <a:ext cx="7790645" cy="26594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Обща информация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6450" y="1353748"/>
            <a:ext cx="11147425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Домакин на Олимпиадата - град Бон, Германия</a:t>
            </a:r>
            <a:r>
              <a:rPr lang="en-US" sz="2800" dirty="0"/>
              <a:t>.</a:t>
            </a:r>
            <a:r>
              <a:rPr lang="bg-BG" sz="28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Два с</a:t>
            </a:r>
            <a:r>
              <a:rPr lang="ru-RU" sz="2800" dirty="0"/>
              <a:t>ъстезателни дни с по четири задачи.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Общ брой участници – 226 от </a:t>
            </a:r>
            <a:r>
              <a:rPr lang="en-US" sz="2800" dirty="0"/>
              <a:t>6</a:t>
            </a:r>
            <a:r>
              <a:rPr lang="bg-BG" sz="2800" dirty="0"/>
              <a:t>0 държави, 38 от които от Европа.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Момичета от 3</a:t>
            </a:r>
            <a:r>
              <a:rPr lang="en-US" sz="2800" dirty="0"/>
              <a:t>8</a:t>
            </a:r>
            <a:r>
              <a:rPr lang="bg-BG" sz="2800" dirty="0"/>
              <a:t> страни завоюваха медали, 2</a:t>
            </a:r>
            <a:r>
              <a:rPr lang="en-US" sz="2800" dirty="0"/>
              <a:t>4</a:t>
            </a:r>
            <a:r>
              <a:rPr lang="bg-BG" sz="2800" dirty="0"/>
              <a:t> от които са в Европа.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Няма състезателка, която е решила и 8-те задачи за по 100 точки.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/>
              <a:t>Класиралата се на първо място девойка е постигнала 669 точки</a:t>
            </a:r>
            <a:br>
              <a:rPr lang="bg-BG" sz="2800" dirty="0"/>
            </a:br>
            <a:r>
              <a:rPr lang="bg-BG" sz="2800" dirty="0"/>
              <a:t>(за сравнение победителката на </a:t>
            </a:r>
            <a:r>
              <a:rPr lang="en-US" sz="2800" dirty="0"/>
              <a:t>EGOI 2024 </a:t>
            </a:r>
            <a:r>
              <a:rPr lang="bg-BG" sz="2800" dirty="0"/>
              <a:t>има 712).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05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93503" y="1549565"/>
            <a:ext cx="5561764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Симона Христова - 11 клас, ППМГ "Н. Попович", Школа А&amp;Б, Шумен </a:t>
            </a:r>
          </a:p>
          <a:p>
            <a:r>
              <a:rPr lang="bg-BG" dirty="0"/>
              <a:t>Нермин </a:t>
            </a:r>
            <a:r>
              <a:rPr lang="bg-BG" dirty="0" err="1"/>
              <a:t>Идириз</a:t>
            </a:r>
            <a:r>
              <a:rPr lang="bg-BG" dirty="0"/>
              <a:t> – 11 клас, ППМГ "Н. Попович", Школа А&amp;Б, Шумен </a:t>
            </a:r>
          </a:p>
          <a:p>
            <a:r>
              <a:rPr lang="bg-BG" dirty="0"/>
              <a:t>Емилиана Димитрова - 12 клас, СМГ, </a:t>
            </a:r>
            <a:r>
              <a:rPr lang="en-US" dirty="0" err="1"/>
              <a:t>София</a:t>
            </a:r>
            <a:endParaRPr lang="bg-BG" dirty="0"/>
          </a:p>
          <a:p>
            <a:r>
              <a:rPr lang="bg-BG" dirty="0"/>
              <a:t>Елица Стоянова – 9 клас, СМГ, </a:t>
            </a:r>
            <a:r>
              <a:rPr lang="en-US" dirty="0" err="1"/>
              <a:t>Школа</a:t>
            </a:r>
            <a:r>
              <a:rPr lang="en-US" dirty="0"/>
              <a:t> "</a:t>
            </a:r>
            <a:r>
              <a:rPr lang="en-US" dirty="0" err="1"/>
              <a:t>Олимпийци</a:t>
            </a:r>
            <a:r>
              <a:rPr lang="en-US" dirty="0"/>
              <a:t>"</a:t>
            </a:r>
            <a:r>
              <a:rPr lang="bg-BG" dirty="0"/>
              <a:t>, </a:t>
            </a:r>
            <a:r>
              <a:rPr lang="en-US" dirty="0" err="1"/>
              <a:t>София</a:t>
            </a:r>
            <a:endParaRPr lang="bg-BG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077" y="143897"/>
            <a:ext cx="11208391" cy="1008108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Отборът на България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!!!!EGOI_2025\EGOI 2025 - All\IMG_86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19027" r="12164"/>
          <a:stretch/>
        </p:blipFill>
        <p:spPr bwMode="auto">
          <a:xfrm>
            <a:off x="6443135" y="1549565"/>
            <a:ext cx="5026782" cy="38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12" y="400271"/>
            <a:ext cx="11208391" cy="731866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Медалите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40401" y="2641642"/>
            <a:ext cx="6109995" cy="47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dirty="0" err="1"/>
              <a:t>Емилиана</a:t>
            </a:r>
            <a:r>
              <a:rPr lang="bg-BG" sz="3600" dirty="0"/>
              <a:t> – </a:t>
            </a:r>
            <a:r>
              <a:rPr lang="bg-BG" sz="3600" dirty="0">
                <a:solidFill>
                  <a:schemeClr val="accent3">
                    <a:lumMod val="75000"/>
                  </a:schemeClr>
                </a:solidFill>
              </a:rPr>
              <a:t>сребърен медал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1" y="1737084"/>
            <a:ext cx="617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/>
              <a:t>Симона – </a:t>
            </a:r>
            <a:r>
              <a:rPr lang="bg-BG" sz="3600" b="1" dirty="0">
                <a:solidFill>
                  <a:srgbClr val="FFD700"/>
                </a:solidFill>
              </a:rPr>
              <a:t>златен медал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ABE5DC55-5037-46DB-B3E7-C56DA6DBEBBE}"/>
              </a:ext>
            </a:extLst>
          </p:cNvPr>
          <p:cNvSpPr txBox="1">
            <a:spLocks/>
          </p:cNvSpPr>
          <p:nvPr/>
        </p:nvSpPr>
        <p:spPr>
          <a:xfrm>
            <a:off x="5740401" y="3402056"/>
            <a:ext cx="6997033" cy="84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dirty="0"/>
              <a:t>Нермин – </a:t>
            </a:r>
            <a:r>
              <a:rPr lang="bg-BG" sz="3600" dirty="0">
                <a:solidFill>
                  <a:schemeClr val="accent2">
                    <a:lumMod val="75000"/>
                  </a:schemeClr>
                </a:solidFill>
              </a:rPr>
              <a:t>бронзов медал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2" y="1811708"/>
            <a:ext cx="5050506" cy="33670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ABE5DC55-5037-46DB-B3E7-C56DA6DBEBBE}"/>
              </a:ext>
            </a:extLst>
          </p:cNvPr>
          <p:cNvSpPr txBox="1">
            <a:spLocks/>
          </p:cNvSpPr>
          <p:nvPr/>
        </p:nvSpPr>
        <p:spPr>
          <a:xfrm>
            <a:off x="5819562" y="4236894"/>
            <a:ext cx="5951671" cy="84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dirty="0"/>
              <a:t>Елица – </a:t>
            </a:r>
            <a:r>
              <a:rPr lang="bg-BG" sz="3600" dirty="0">
                <a:solidFill>
                  <a:schemeClr val="accent4">
                    <a:lumMod val="75000"/>
                  </a:schemeClr>
                </a:solidFill>
              </a:rPr>
              <a:t>грамота</a:t>
            </a:r>
          </a:p>
        </p:txBody>
      </p:sp>
    </p:spTree>
    <p:extLst>
      <p:ext uri="{BB962C8B-B14F-4D97-AF65-F5344CB8AC3E}">
        <p14:creationId xmlns:p14="http://schemas.microsoft.com/office/powerpoint/2010/main" val="335802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47" y="697460"/>
            <a:ext cx="797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/>
              <a:t>Общо класиране по брой медали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7774" y="1888641"/>
            <a:ext cx="10639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bg-BG" sz="3600" dirty="0"/>
              <a:t>Отборът на България заема </a:t>
            </a:r>
            <a:r>
              <a:rPr lang="bg-BG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bg-BG" sz="3600" dirty="0"/>
              <a:t> място в общото  класиране по медали.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bg-BG" sz="3600" dirty="0"/>
              <a:t>В класацията за Европа сме на </a:t>
            </a:r>
            <a:r>
              <a:rPr lang="bg-BG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bg-BG" sz="3600" dirty="0"/>
              <a:t> място.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bg-BG" sz="3600" dirty="0"/>
              <a:t>По брой спечелени медали до сега сме на </a:t>
            </a:r>
            <a:r>
              <a:rPr lang="bg-BG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bg-BG" sz="3600" dirty="0"/>
              <a:t> място в Европа с общо 17 медала. Толкова има и Румъния, но тя е спечелила 3 златни, 10 </a:t>
            </a:r>
            <a:r>
              <a:rPr lang="bg-BG" sz="3600"/>
              <a:t>сребърни и 4 </a:t>
            </a:r>
            <a:r>
              <a:rPr lang="bg-BG" sz="3600" dirty="0"/>
              <a:t>бронзови медала.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103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81" y="669179"/>
            <a:ext cx="9258837" cy="1103067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Точки на нашите момичета по задачи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12710"/>
              </p:ext>
            </p:extLst>
          </p:nvPr>
        </p:nvGraphicFramePr>
        <p:xfrm>
          <a:off x="258419" y="2120115"/>
          <a:ext cx="11828927" cy="4053470"/>
        </p:xfrm>
        <a:graphic>
          <a:graphicData uri="http://schemas.openxmlformats.org/drawingml/2006/table">
            <a:tbl>
              <a:tblPr/>
              <a:tblGrid>
                <a:gridCol w="911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8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10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387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Първи 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Втори ден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зад.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  <a:endParaRPr lang="en-GB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Симона Христова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Емилиана</a:t>
                      </a:r>
                      <a:r>
                        <a:rPr lang="bg-BG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Димитрова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Нермин Идириз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Елица Стоянова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2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/>
              <a:t>Статистика по години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11728"/>
              </p:ext>
            </p:extLst>
          </p:nvPr>
        </p:nvGraphicFramePr>
        <p:xfrm>
          <a:off x="1210734" y="2336800"/>
          <a:ext cx="9778999" cy="3348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4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3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26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9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3600" u="none" strike="noStrike" dirty="0">
                          <a:effectLst/>
                        </a:rPr>
                        <a:t>Златни</a:t>
                      </a:r>
                      <a:endParaRPr lang="bg-BG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3600" u="none" strike="noStrike">
                          <a:effectLst/>
                        </a:rPr>
                        <a:t>Сребърни</a:t>
                      </a:r>
                      <a:endParaRPr lang="bg-BG" sz="3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3600" u="none" strike="noStrike">
                          <a:effectLst/>
                        </a:rPr>
                        <a:t>Бронзови</a:t>
                      </a:r>
                      <a:endParaRPr lang="bg-BG" sz="3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3600" u="none" strike="noStrike">
                          <a:effectLst/>
                        </a:rPr>
                        <a:t>Общо</a:t>
                      </a:r>
                      <a:endParaRPr lang="bg-BG" sz="3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65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EGOI 2021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-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2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4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65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EGOI 2022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-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4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65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EGOI 2023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-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2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1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3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656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EGOI 2024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2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-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3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017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EGOI 2025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>
                          <a:effectLst/>
                        </a:rPr>
                        <a:t>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3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3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5A4E3B5-ADBA-4FDD-95E1-DB324057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80"/>
          </a:xfrm>
        </p:spPr>
        <p:txBody>
          <a:bodyPr/>
          <a:lstStyle/>
          <a:p>
            <a:pPr algn="ctr"/>
            <a:r>
              <a:rPr lang="bg-BG" b="1" dirty="0"/>
              <a:t>Закриването на </a:t>
            </a:r>
            <a:r>
              <a:rPr lang="en-US" b="1" dirty="0"/>
              <a:t>EGOI 202</a:t>
            </a:r>
            <a:r>
              <a:rPr lang="bg-BG" b="1" dirty="0"/>
              <a:t>5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r="11294"/>
          <a:stretch/>
        </p:blipFill>
        <p:spPr>
          <a:xfrm>
            <a:off x="84665" y="1371605"/>
            <a:ext cx="5164667" cy="283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1" t="20074" b="10409"/>
          <a:stretch/>
        </p:blipFill>
        <p:spPr>
          <a:xfrm rot="5400000">
            <a:off x="8303684" y="1559986"/>
            <a:ext cx="3932763" cy="3166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19260" r="14360" b="10864"/>
          <a:stretch/>
        </p:blipFill>
        <p:spPr>
          <a:xfrm>
            <a:off x="7035800" y="1497453"/>
            <a:ext cx="2760133" cy="4792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36666" r="16894"/>
          <a:stretch/>
        </p:blipFill>
        <p:spPr>
          <a:xfrm>
            <a:off x="4741333" y="2218267"/>
            <a:ext cx="2878667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7778" r="8595" b="15185"/>
          <a:stretch/>
        </p:blipFill>
        <p:spPr>
          <a:xfrm>
            <a:off x="2523067" y="3312582"/>
            <a:ext cx="2522684" cy="33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Предстоящи задачи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108" y="1948226"/>
            <a:ext cx="9316159" cy="2795224"/>
          </a:xfrm>
        </p:spPr>
        <p:txBody>
          <a:bodyPr>
            <a:normAutofit fontScale="92500" lnSpcReduction="10000"/>
          </a:bodyPr>
          <a:lstStyle/>
          <a:p>
            <a:r>
              <a:rPr lang="bg-BG" sz="4000" dirty="0"/>
              <a:t>По-ранна селекция на отбора за </a:t>
            </a:r>
            <a:r>
              <a:rPr lang="en-US" sz="4000" dirty="0"/>
              <a:t>EGOI 202</a:t>
            </a:r>
            <a:r>
              <a:rPr lang="bg-BG" sz="4000" dirty="0"/>
              <a:t>6</a:t>
            </a:r>
          </a:p>
          <a:p>
            <a:r>
              <a:rPr lang="bg-BG" sz="4000" dirty="0"/>
              <a:t>Допълнителна подготовка</a:t>
            </a:r>
            <a:r>
              <a:rPr lang="en-US" sz="4000" dirty="0"/>
              <a:t> </a:t>
            </a:r>
            <a:r>
              <a:rPr lang="bg-BG" sz="4000" dirty="0"/>
              <a:t>за знания и издръжливост</a:t>
            </a:r>
          </a:p>
          <a:p>
            <a:r>
              <a:rPr lang="bg-BG" sz="4000" dirty="0"/>
              <a:t>Включване на по-голям брой момичета в школите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077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385</Words>
  <Application>Microsoft Office PowerPoint</Application>
  <PresentationFormat>Custom</PresentationFormat>
  <Paragraphs>119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Обща информация</vt:lpstr>
      <vt:lpstr>Отборът на България</vt:lpstr>
      <vt:lpstr>Медалите</vt:lpstr>
      <vt:lpstr>PowerPoint Presentation</vt:lpstr>
      <vt:lpstr>Точки на нашите момичета по задачи</vt:lpstr>
      <vt:lpstr>Статистика по години</vt:lpstr>
      <vt:lpstr>Закриването на EGOI 2025</vt:lpstr>
      <vt:lpstr>Предстоящи задачи</vt:lpstr>
      <vt:lpstr>Домакин на EGOI 2026 е Чезенатико, Италия 12 – 18.05.2026</vt:lpstr>
    </vt:vector>
  </TitlesOfParts>
  <Company>University of Ruse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ruuser</dc:creator>
  <cp:lastModifiedBy>student</cp:lastModifiedBy>
  <cp:revision>163</cp:revision>
  <dcterms:created xsi:type="dcterms:W3CDTF">2020-09-23T04:23:10Z</dcterms:created>
  <dcterms:modified xsi:type="dcterms:W3CDTF">2025-09-18T10:06:29Z</dcterms:modified>
</cp:coreProperties>
</file>